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D_F782EE6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6"/>
  </p:notesMasterIdLst>
  <p:sldIdLst>
    <p:sldId id="256" r:id="rId3"/>
    <p:sldId id="2142532740" r:id="rId4"/>
    <p:sldId id="369" r:id="rId5"/>
    <p:sldId id="2142532735" r:id="rId6"/>
    <p:sldId id="2142532736" r:id="rId7"/>
    <p:sldId id="2147470491" r:id="rId8"/>
    <p:sldId id="2147470490" r:id="rId9"/>
    <p:sldId id="2142532722" r:id="rId10"/>
    <p:sldId id="4240" r:id="rId11"/>
    <p:sldId id="2142532741" r:id="rId12"/>
    <p:sldId id="2147470492" r:id="rId13"/>
    <p:sldId id="269" r:id="rId14"/>
    <p:sldId id="270" r:id="rId15"/>
  </p:sldIdLst>
  <p:sldSz cx="18288000" cy="10287000"/>
  <p:notesSz cx="6858000" cy="9144000"/>
  <p:embeddedFontLst>
    <p:embeddedFont>
      <p:font typeface="Arial Nova Cond" panose="020B0506020202020204" pitchFamily="34" charset="0"/>
      <p:regular r:id="rId17"/>
      <p:bold r:id="rId18"/>
    </p:embeddedFont>
    <p:embeddedFont>
      <p:font typeface="Bahnschrift Light SemiCondensed" panose="020B0502040204020203" pitchFamily="34" charset="0"/>
      <p:regular r:id="rId19"/>
    </p:embeddedFont>
    <p:embeddedFont>
      <p:font typeface="Bahnschrift SemiBold SemiConden" panose="020B0502040204020203" pitchFamily="34" charset="0"/>
      <p:bold r:id="rId20"/>
    </p:embeddedFont>
    <p:embeddedFont>
      <p:font typeface="Open Sans" panose="020B0606030504020204" pitchFamily="34" charset="0"/>
      <p:regular r:id="rId21"/>
      <p:bold r:id="rId22"/>
    </p:embeddedFont>
    <p:embeddedFont>
      <p:font typeface="Open Sans Bold" panose="020B0806030504020204" charset="0"/>
      <p:regular r:id="rId23"/>
    </p:embeddedFont>
    <p:embeddedFont>
      <p:font typeface="Railway" panose="02000506040000020004" pitchFamily="50"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F923DD-13C5-642A-5C79-E29FA3633643}" name="Cristina Maggi" initials="CM" userId="S::cristina.maggi@assolombarda.it::56bb0ee9-9fd5-4482-a79a-9d636698e7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94249" autoAdjust="0"/>
  </p:normalViewPr>
  <p:slideViewPr>
    <p:cSldViewPr>
      <p:cViewPr varScale="1">
        <p:scale>
          <a:sx n="50" d="100"/>
          <a:sy n="50" d="100"/>
        </p:scale>
        <p:origin x="624"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comments/modernComment_10D_F782EE65.xml><?xml version="1.0" encoding="utf-8"?>
<p188:cmLst xmlns:a="http://schemas.openxmlformats.org/drawingml/2006/main" xmlns:r="http://schemas.openxmlformats.org/officeDocument/2006/relationships" xmlns:p188="http://schemas.microsoft.com/office/powerpoint/2018/8/main">
  <p188:cm id="{D2F31ABF-30FC-4DE0-8190-B0DB81576CE0}" authorId="{EDF923DD-13C5-642A-5C79-E29FA3633643}" created="2023-12-01T16:32:04.307">
    <pc:sldMkLst xmlns:pc="http://schemas.microsoft.com/office/powerpoint/2013/main/command">
      <pc:docMk/>
      <pc:sldMk cId="4152553061" sldId="269"/>
    </pc:sldMkLst>
    <p188:txBody>
      <a:bodyPr/>
      <a:lstStyle/>
      <a:p>
        <a:r>
          <a:rPr lang="it-IT"/>
          <a:t>Ho aggiunro parti</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svg"/><Relationship Id="rId1" Type="http://schemas.openxmlformats.org/officeDocument/2006/relationships/image" Target="../media/image118.png"/><Relationship Id="rId6" Type="http://schemas.openxmlformats.org/officeDocument/2006/relationships/image" Target="../media/image123.svg"/><Relationship Id="rId5" Type="http://schemas.openxmlformats.org/officeDocument/2006/relationships/image" Target="../media/image122.png"/><Relationship Id="rId4" Type="http://schemas.openxmlformats.org/officeDocument/2006/relationships/image" Target="../media/image121.svg"/></Relationships>
</file>

<file path=ppt/diagrams/_rels/data3.xml.rels><?xml version="1.0" encoding="UTF-8" standalone="yes"?>
<Relationships xmlns="http://schemas.openxmlformats.org/package/2006/relationships"><Relationship Id="rId1" Type="http://schemas.openxmlformats.org/officeDocument/2006/relationships/image" Target="../media/image1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svg"/><Relationship Id="rId1" Type="http://schemas.openxmlformats.org/officeDocument/2006/relationships/image" Target="../media/image118.png"/><Relationship Id="rId6" Type="http://schemas.openxmlformats.org/officeDocument/2006/relationships/image" Target="../media/image123.svg"/><Relationship Id="rId5" Type="http://schemas.openxmlformats.org/officeDocument/2006/relationships/image" Target="../media/image122.png"/><Relationship Id="rId4" Type="http://schemas.openxmlformats.org/officeDocument/2006/relationships/image" Target="../media/image121.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445ABF-9CD6-4E6E-B8B5-97ECC15E6A6E}" type="doc">
      <dgm:prSet loTypeId="urn:microsoft.com/office/officeart/2005/8/layout/vList3" loCatId="list" qsTypeId="urn:microsoft.com/office/officeart/2005/8/quickstyle/simple1" qsCatId="simple" csTypeId="urn:microsoft.com/office/officeart/2005/8/colors/accent1_2" csCatId="accent1" phldr="1"/>
      <dgm:spPr/>
    </dgm:pt>
    <dgm:pt modelId="{D1D03E28-1FE9-4FA0-BE9E-623FA4DB1274}">
      <dgm:prSet phldrT="[Testo]" custT="1"/>
      <dgm:spPr/>
      <dgm:t>
        <a:bodyPr/>
        <a:lstStyle/>
        <a:p>
          <a:r>
            <a:rPr lang="it-IT" sz="2400" kern="1200" dirty="0">
              <a:latin typeface="Railway" panose="02000506040000020004" pitchFamily="50" charset="0"/>
              <a:ea typeface="+mn-ea"/>
              <a:cs typeface="+mn-cs"/>
            </a:rPr>
            <a:t>La maggioranza dell’uso dell’idrogeno nei trasporti è legato al settore stradale, guidato a livello globale dall’heavy duty. Ma anche veicoli come auto, bus e light duty</a:t>
          </a:r>
        </a:p>
      </dgm:t>
    </dgm:pt>
    <dgm:pt modelId="{E26B2FC9-F634-4BE2-8EEA-5405047E9599}" type="parTrans" cxnId="{95F69EB1-112B-402C-B2D9-94E6CFC0D5DC}">
      <dgm:prSet/>
      <dgm:spPr/>
      <dgm:t>
        <a:bodyPr/>
        <a:lstStyle/>
        <a:p>
          <a:endParaRPr lang="it-IT" sz="1600">
            <a:latin typeface="Railway" panose="02000506040000020004" pitchFamily="50" charset="0"/>
          </a:endParaRPr>
        </a:p>
      </dgm:t>
    </dgm:pt>
    <dgm:pt modelId="{7C148AF2-82BF-4E9B-A70A-489D69D18B34}" type="sibTrans" cxnId="{95F69EB1-112B-402C-B2D9-94E6CFC0D5DC}">
      <dgm:prSet/>
      <dgm:spPr/>
      <dgm:t>
        <a:bodyPr/>
        <a:lstStyle/>
        <a:p>
          <a:endParaRPr lang="it-IT" sz="1600">
            <a:latin typeface="Railway" panose="02000506040000020004" pitchFamily="50" charset="0"/>
          </a:endParaRPr>
        </a:p>
      </dgm:t>
    </dgm:pt>
    <dgm:pt modelId="{03BF2DC0-1734-4996-AEDF-7483A4C31178}">
      <dgm:prSet phldrT="[Testo]" custT="1"/>
      <dgm:spPr/>
      <dgm:t>
        <a:bodyPr/>
        <a:lstStyle/>
        <a:p>
          <a:r>
            <a:rPr lang="it-IT" sz="2400" kern="1200" dirty="0">
              <a:latin typeface="Railway" panose="02000506040000020004" pitchFamily="50" charset="0"/>
              <a:ea typeface="+mn-ea"/>
              <a:cs typeface="+mn-cs"/>
            </a:rPr>
            <a:t>Il settore marittimo e portuale è in fase ricerca e dimostrazione, spinto fortemente dalle politiche di abbattimento emissioni. I porti avranno un ruolo chiave anche per l’importazione di idrogeno o suoi carrier</a:t>
          </a:r>
          <a:r>
            <a:rPr lang="it-IT" sz="2000" kern="1200" dirty="0">
              <a:latin typeface="Railway" panose="02000506040000020004" pitchFamily="50" charset="0"/>
              <a:ea typeface="+mn-ea"/>
              <a:cs typeface="+mn-cs"/>
            </a:rPr>
            <a:t>. </a:t>
          </a:r>
        </a:p>
      </dgm:t>
    </dgm:pt>
    <dgm:pt modelId="{93B43F42-73BC-48F4-8685-9F14CAE8764C}" type="parTrans" cxnId="{4B99569A-D9E4-4593-966B-B22AB7F3A6B2}">
      <dgm:prSet/>
      <dgm:spPr/>
      <dgm:t>
        <a:bodyPr/>
        <a:lstStyle/>
        <a:p>
          <a:endParaRPr lang="it-IT" sz="1600">
            <a:latin typeface="Railway" panose="02000506040000020004" pitchFamily="50" charset="0"/>
          </a:endParaRPr>
        </a:p>
      </dgm:t>
    </dgm:pt>
    <dgm:pt modelId="{8D3CAFF2-48BB-4B04-9590-7E3BA27E60E0}" type="sibTrans" cxnId="{4B99569A-D9E4-4593-966B-B22AB7F3A6B2}">
      <dgm:prSet/>
      <dgm:spPr/>
      <dgm:t>
        <a:bodyPr/>
        <a:lstStyle/>
        <a:p>
          <a:endParaRPr lang="it-IT" sz="1600">
            <a:latin typeface="Railway" panose="02000506040000020004" pitchFamily="50" charset="0"/>
          </a:endParaRPr>
        </a:p>
      </dgm:t>
    </dgm:pt>
    <dgm:pt modelId="{160208EF-CF31-40F7-B3EA-061233797629}">
      <dgm:prSet phldrT="[Testo]" custT="1"/>
      <dgm:spPr/>
      <dgm:t>
        <a:bodyPr/>
        <a:lstStyle/>
        <a:p>
          <a:r>
            <a:rPr lang="it-IT" sz="2400" kern="1200" dirty="0">
              <a:solidFill>
                <a:prstClr val="white"/>
              </a:solidFill>
              <a:latin typeface="Railway" panose="02000506040000020004" pitchFamily="50" charset="0"/>
              <a:ea typeface="+mn-ea"/>
              <a:cs typeface="+mn-cs"/>
            </a:rPr>
            <a:t>L’idrogeno (o hydrogen </a:t>
          </a:r>
          <a:r>
            <a:rPr lang="it-IT" sz="2400" kern="1200" dirty="0" err="1">
              <a:solidFill>
                <a:prstClr val="white"/>
              </a:solidFill>
              <a:latin typeface="Railway" panose="02000506040000020004" pitchFamily="50" charset="0"/>
              <a:ea typeface="+mn-ea"/>
              <a:cs typeface="+mn-cs"/>
            </a:rPr>
            <a:t>based</a:t>
          </a:r>
          <a:r>
            <a:rPr lang="it-IT" sz="2400" kern="1200" dirty="0">
              <a:solidFill>
                <a:prstClr val="white"/>
              </a:solidFill>
              <a:latin typeface="Railway" panose="02000506040000020004" pitchFamily="50" charset="0"/>
              <a:ea typeface="+mn-ea"/>
              <a:cs typeface="+mn-cs"/>
            </a:rPr>
            <a:t> </a:t>
          </a:r>
          <a:r>
            <a:rPr lang="it-IT" sz="2400" kern="1200" dirty="0" err="1">
              <a:solidFill>
                <a:prstClr val="white"/>
              </a:solidFill>
              <a:latin typeface="Railway" panose="02000506040000020004" pitchFamily="50" charset="0"/>
              <a:ea typeface="+mn-ea"/>
              <a:cs typeface="+mn-cs"/>
            </a:rPr>
            <a:t>fuels</a:t>
          </a:r>
          <a:r>
            <a:rPr lang="it-IT" sz="2400" kern="1200" dirty="0">
              <a:solidFill>
                <a:prstClr val="white"/>
              </a:solidFill>
              <a:latin typeface="Railway" panose="02000506040000020004" pitchFamily="50" charset="0"/>
              <a:ea typeface="+mn-ea"/>
              <a:cs typeface="+mn-cs"/>
            </a:rPr>
            <a:t>) potrà avere un ruolo chiave nel settore dell’aviazione per l’abbattimento delle emissioni. Gli aeroporti rappresentano già un nucleo interessante per la sperimentazione</a:t>
          </a:r>
          <a:r>
            <a:rPr lang="it-IT" sz="2000" kern="1200" dirty="0">
              <a:latin typeface="Railway" panose="02000506040000020004" pitchFamily="50" charset="0"/>
              <a:ea typeface="+mn-ea"/>
              <a:cs typeface="+mn-cs"/>
            </a:rPr>
            <a:t>.</a:t>
          </a:r>
        </a:p>
      </dgm:t>
    </dgm:pt>
    <dgm:pt modelId="{2C441D68-8304-4B00-B5FE-43C8AC8ED797}" type="parTrans" cxnId="{0AFE6C34-2869-49FC-B050-FA49979BCE7B}">
      <dgm:prSet/>
      <dgm:spPr/>
      <dgm:t>
        <a:bodyPr/>
        <a:lstStyle/>
        <a:p>
          <a:endParaRPr lang="it-IT" sz="2800"/>
        </a:p>
      </dgm:t>
    </dgm:pt>
    <dgm:pt modelId="{2E73936D-EFDA-476A-A51F-23C568E991A7}" type="sibTrans" cxnId="{0AFE6C34-2869-49FC-B050-FA49979BCE7B}">
      <dgm:prSet/>
      <dgm:spPr/>
      <dgm:t>
        <a:bodyPr/>
        <a:lstStyle/>
        <a:p>
          <a:endParaRPr lang="it-IT" sz="2800"/>
        </a:p>
      </dgm:t>
    </dgm:pt>
    <dgm:pt modelId="{12FAF9FE-F6F8-42D2-BE62-67BA56A5DF87}">
      <dgm:prSet phldrT="[Testo]" custT="1"/>
      <dgm:spPr/>
      <dgm:t>
        <a:bodyPr/>
        <a:lstStyle/>
        <a:p>
          <a:r>
            <a:rPr lang="it-IT" sz="2400" kern="1200" dirty="0">
              <a:solidFill>
                <a:prstClr val="white"/>
              </a:solidFill>
              <a:latin typeface="Railway" panose="02000506040000020004" pitchFamily="50" charset="0"/>
              <a:ea typeface="+mn-ea"/>
              <a:cs typeface="+mn-cs"/>
            </a:rPr>
            <a:t>I primi treni idrogeno stanno avendo le prime sperimentazioni e sono in programma su diverse linee ferroviarie. La prima in Europa in Germania</a:t>
          </a:r>
        </a:p>
      </dgm:t>
    </dgm:pt>
    <dgm:pt modelId="{52B1F091-8E5A-4039-A6CA-523052D08714}" type="sibTrans" cxnId="{61165F5E-E4ED-43EC-A5C9-E85124E9637D}">
      <dgm:prSet/>
      <dgm:spPr/>
      <dgm:t>
        <a:bodyPr/>
        <a:lstStyle/>
        <a:p>
          <a:endParaRPr lang="it-IT" sz="1600">
            <a:latin typeface="Railway" panose="02000506040000020004" pitchFamily="50" charset="0"/>
          </a:endParaRPr>
        </a:p>
      </dgm:t>
    </dgm:pt>
    <dgm:pt modelId="{B75F32B6-58FC-4102-AAE5-799B7C3928C4}" type="parTrans" cxnId="{61165F5E-E4ED-43EC-A5C9-E85124E9637D}">
      <dgm:prSet/>
      <dgm:spPr/>
      <dgm:t>
        <a:bodyPr/>
        <a:lstStyle/>
        <a:p>
          <a:endParaRPr lang="it-IT" sz="1600">
            <a:latin typeface="Railway" panose="02000506040000020004" pitchFamily="50" charset="0"/>
          </a:endParaRPr>
        </a:p>
      </dgm:t>
    </dgm:pt>
    <dgm:pt modelId="{7199BD63-E021-456A-99F5-E8AF1DB2A001}" type="pres">
      <dgm:prSet presAssocID="{1D445ABF-9CD6-4E6E-B8B5-97ECC15E6A6E}" presName="linearFlow" presStyleCnt="0">
        <dgm:presLayoutVars>
          <dgm:dir/>
          <dgm:resizeHandles val="exact"/>
        </dgm:presLayoutVars>
      </dgm:prSet>
      <dgm:spPr/>
    </dgm:pt>
    <dgm:pt modelId="{4B070726-091A-4EED-BC4D-3A560796A68C}" type="pres">
      <dgm:prSet presAssocID="{D1D03E28-1FE9-4FA0-BE9E-623FA4DB1274}" presName="composite" presStyleCnt="0"/>
      <dgm:spPr/>
    </dgm:pt>
    <dgm:pt modelId="{CE6B5488-BB27-4571-920F-00493576A55B}" type="pres">
      <dgm:prSet presAssocID="{D1D03E28-1FE9-4FA0-BE9E-623FA4DB1274}" presName="imgShp" presStyleLbl="fgImgPlace1" presStyleIdx="0" presStyleCnt="4"/>
      <dgm:spPr>
        <a:blipFill>
          <a:blip xmlns:r="http://schemas.openxmlformats.org/officeDocument/2006/relationships" r:embed="rId1">
            <a:duotone>
              <a:prstClr val="black"/>
              <a:schemeClr val="tx2">
                <a:tint val="45000"/>
                <a:satMod val="400000"/>
              </a:schemeClr>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mion con riempimento a tinta unita"/>
        </a:ext>
      </dgm:extLst>
    </dgm:pt>
    <dgm:pt modelId="{1F9C149A-6430-48F5-B32A-6B95D531B92B}" type="pres">
      <dgm:prSet presAssocID="{D1D03E28-1FE9-4FA0-BE9E-623FA4DB1274}" presName="txShp" presStyleLbl="node1" presStyleIdx="0" presStyleCnt="4">
        <dgm:presLayoutVars>
          <dgm:bulletEnabled val="1"/>
        </dgm:presLayoutVars>
      </dgm:prSet>
      <dgm:spPr/>
    </dgm:pt>
    <dgm:pt modelId="{1AB81013-8FF4-4A5E-ABB9-18080FDBE560}" type="pres">
      <dgm:prSet presAssocID="{7C148AF2-82BF-4E9B-A70A-489D69D18B34}" presName="spacing" presStyleCnt="0"/>
      <dgm:spPr/>
    </dgm:pt>
    <dgm:pt modelId="{DD53FD56-B641-42C5-A253-8BF0DC7226C1}" type="pres">
      <dgm:prSet presAssocID="{12FAF9FE-F6F8-42D2-BE62-67BA56A5DF87}" presName="composite" presStyleCnt="0"/>
      <dgm:spPr/>
    </dgm:pt>
    <dgm:pt modelId="{4335B83C-3463-4555-A0C8-213A2186F8C1}" type="pres">
      <dgm:prSet presAssocID="{12FAF9FE-F6F8-42D2-BE62-67BA56A5DF87}" presName="imgShp" presStyleLbl="fgImgPlace1" presStyleIdx="1" presStyleCnt="4"/>
      <dgm:spPr>
        <a:blipFill rotWithShape="1">
          <a:blip xmlns:r="http://schemas.openxmlformats.org/officeDocument/2006/relationships" r:embed="rId3">
            <a:duotone>
              <a:prstClr val="black"/>
              <a:schemeClr val="tx2">
                <a:tint val="45000"/>
                <a:satMod val="400000"/>
              </a:schemeClr>
            </a:duotone>
            <a:alphaModFix/>
            <a:lum bright="-4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78E3BFCD-9252-48E1-8A24-7B4454D6A58E}" type="pres">
      <dgm:prSet presAssocID="{12FAF9FE-F6F8-42D2-BE62-67BA56A5DF87}" presName="txShp" presStyleLbl="node1" presStyleIdx="1" presStyleCnt="4">
        <dgm:presLayoutVars>
          <dgm:bulletEnabled val="1"/>
        </dgm:presLayoutVars>
      </dgm:prSet>
      <dgm:spPr/>
    </dgm:pt>
    <dgm:pt modelId="{FB1452E4-FD34-4B60-B75C-8A6A7FF5A570}" type="pres">
      <dgm:prSet presAssocID="{52B1F091-8E5A-4039-A6CA-523052D08714}" presName="spacing" presStyleCnt="0"/>
      <dgm:spPr/>
    </dgm:pt>
    <dgm:pt modelId="{EAB446C8-2740-452C-8F8E-EF4B8017161F}" type="pres">
      <dgm:prSet presAssocID="{03BF2DC0-1734-4996-AEDF-7483A4C31178}" presName="composite" presStyleCnt="0"/>
      <dgm:spPr/>
    </dgm:pt>
    <dgm:pt modelId="{687A8B00-335E-46B9-8CC9-6D81A7E6E1E9}" type="pres">
      <dgm:prSet presAssocID="{03BF2DC0-1734-4996-AEDF-7483A4C31178}" presName="imgShp" presStyleLbl="fgImgPlace1" presStyleIdx="2" presStyleCnt="4"/>
      <dgm:spPr>
        <a:blipFill rotWithShape="1">
          <a:blip xmlns:r="http://schemas.openxmlformats.org/officeDocument/2006/relationships" r:embed="rId5">
            <a:duotone>
              <a:prstClr val="black"/>
              <a:schemeClr val="tx2">
                <a:tint val="45000"/>
                <a:satMod val="400000"/>
              </a:schemeClr>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6733039A-E0D4-4969-8E62-3E9AD20D54C9}" type="pres">
      <dgm:prSet presAssocID="{03BF2DC0-1734-4996-AEDF-7483A4C31178}" presName="txShp" presStyleLbl="node1" presStyleIdx="2" presStyleCnt="4">
        <dgm:presLayoutVars>
          <dgm:bulletEnabled val="1"/>
        </dgm:presLayoutVars>
      </dgm:prSet>
      <dgm:spPr/>
    </dgm:pt>
    <dgm:pt modelId="{EEB89A01-25E0-4B53-A593-95AF29A5A048}" type="pres">
      <dgm:prSet presAssocID="{8D3CAFF2-48BB-4B04-9590-7E3BA27E60E0}" presName="spacing" presStyleCnt="0"/>
      <dgm:spPr/>
    </dgm:pt>
    <dgm:pt modelId="{AC21E937-B816-44BD-B5EF-0072C48A5C95}" type="pres">
      <dgm:prSet presAssocID="{160208EF-CF31-40F7-B3EA-061233797629}" presName="composite" presStyleCnt="0"/>
      <dgm:spPr/>
    </dgm:pt>
    <dgm:pt modelId="{CCBCA7CB-87A4-41E0-87E2-A935F2F1B857}" type="pres">
      <dgm:prSet presAssocID="{160208EF-CF31-40F7-B3EA-061233797629}" presName="imgShp" presStyleLbl="fgImgPlace1" presStyleIdx="3" presStyleCnt="4"/>
      <dgm:spPr>
        <a:blipFill rotWithShape="1">
          <a:blip xmlns:r="http://schemas.openxmlformats.org/officeDocument/2006/relationships" r:embed="rId7">
            <a:duotone>
              <a:prstClr val="black"/>
              <a:schemeClr val="tx2">
                <a:tint val="45000"/>
                <a:satMod val="400000"/>
              </a:schemeClr>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6B6928D0-E7AA-42F5-A2EF-B16AA7B8B385}" type="pres">
      <dgm:prSet presAssocID="{160208EF-CF31-40F7-B3EA-061233797629}" presName="txShp" presStyleLbl="node1" presStyleIdx="3" presStyleCnt="4">
        <dgm:presLayoutVars>
          <dgm:bulletEnabled val="1"/>
        </dgm:presLayoutVars>
      </dgm:prSet>
      <dgm:spPr/>
    </dgm:pt>
  </dgm:ptLst>
  <dgm:cxnLst>
    <dgm:cxn modelId="{07875D2B-BD19-4354-A178-654B8281E679}" type="presOf" srcId="{03BF2DC0-1734-4996-AEDF-7483A4C31178}" destId="{6733039A-E0D4-4969-8E62-3E9AD20D54C9}" srcOrd="0" destOrd="0" presId="urn:microsoft.com/office/officeart/2005/8/layout/vList3"/>
    <dgm:cxn modelId="{0AFE6C34-2869-49FC-B050-FA49979BCE7B}" srcId="{1D445ABF-9CD6-4E6E-B8B5-97ECC15E6A6E}" destId="{160208EF-CF31-40F7-B3EA-061233797629}" srcOrd="3" destOrd="0" parTransId="{2C441D68-8304-4B00-B5FE-43C8AC8ED797}" sibTransId="{2E73936D-EFDA-476A-A51F-23C568E991A7}"/>
    <dgm:cxn modelId="{61165F5E-E4ED-43EC-A5C9-E85124E9637D}" srcId="{1D445ABF-9CD6-4E6E-B8B5-97ECC15E6A6E}" destId="{12FAF9FE-F6F8-42D2-BE62-67BA56A5DF87}" srcOrd="1" destOrd="0" parTransId="{B75F32B6-58FC-4102-AAE5-799B7C3928C4}" sibTransId="{52B1F091-8E5A-4039-A6CA-523052D08714}"/>
    <dgm:cxn modelId="{117B7F6B-5B4E-4922-836F-9E996FCCCAA3}" type="presOf" srcId="{1D445ABF-9CD6-4E6E-B8B5-97ECC15E6A6E}" destId="{7199BD63-E021-456A-99F5-E8AF1DB2A001}" srcOrd="0" destOrd="0" presId="urn:microsoft.com/office/officeart/2005/8/layout/vList3"/>
    <dgm:cxn modelId="{76A6EB83-2D9A-49EB-A680-91A1A3E437FB}" type="presOf" srcId="{D1D03E28-1FE9-4FA0-BE9E-623FA4DB1274}" destId="{1F9C149A-6430-48F5-B32A-6B95D531B92B}" srcOrd="0" destOrd="0" presId="urn:microsoft.com/office/officeart/2005/8/layout/vList3"/>
    <dgm:cxn modelId="{75365A93-ADC1-403A-A70F-E893AF761288}" type="presOf" srcId="{160208EF-CF31-40F7-B3EA-061233797629}" destId="{6B6928D0-E7AA-42F5-A2EF-B16AA7B8B385}" srcOrd="0" destOrd="0" presId="urn:microsoft.com/office/officeart/2005/8/layout/vList3"/>
    <dgm:cxn modelId="{4B99569A-D9E4-4593-966B-B22AB7F3A6B2}" srcId="{1D445ABF-9CD6-4E6E-B8B5-97ECC15E6A6E}" destId="{03BF2DC0-1734-4996-AEDF-7483A4C31178}" srcOrd="2" destOrd="0" parTransId="{93B43F42-73BC-48F4-8685-9F14CAE8764C}" sibTransId="{8D3CAFF2-48BB-4B04-9590-7E3BA27E60E0}"/>
    <dgm:cxn modelId="{95F69EB1-112B-402C-B2D9-94E6CFC0D5DC}" srcId="{1D445ABF-9CD6-4E6E-B8B5-97ECC15E6A6E}" destId="{D1D03E28-1FE9-4FA0-BE9E-623FA4DB1274}" srcOrd="0" destOrd="0" parTransId="{E26B2FC9-F634-4BE2-8EEA-5405047E9599}" sibTransId="{7C148AF2-82BF-4E9B-A70A-489D69D18B34}"/>
    <dgm:cxn modelId="{21BCA1EB-6445-46C6-AEEF-5BC1871261E9}" type="presOf" srcId="{12FAF9FE-F6F8-42D2-BE62-67BA56A5DF87}" destId="{78E3BFCD-9252-48E1-8A24-7B4454D6A58E}" srcOrd="0" destOrd="0" presId="urn:microsoft.com/office/officeart/2005/8/layout/vList3"/>
    <dgm:cxn modelId="{3A255E9D-C4B0-4753-8FAD-64DB6F15C1EE}" type="presParOf" srcId="{7199BD63-E021-456A-99F5-E8AF1DB2A001}" destId="{4B070726-091A-4EED-BC4D-3A560796A68C}" srcOrd="0" destOrd="0" presId="urn:microsoft.com/office/officeart/2005/8/layout/vList3"/>
    <dgm:cxn modelId="{ED7EEA11-51E9-4BA6-B017-14F3F0854851}" type="presParOf" srcId="{4B070726-091A-4EED-BC4D-3A560796A68C}" destId="{CE6B5488-BB27-4571-920F-00493576A55B}" srcOrd="0" destOrd="0" presId="urn:microsoft.com/office/officeart/2005/8/layout/vList3"/>
    <dgm:cxn modelId="{A98D2040-B51E-4F7A-86B3-F38D57ED3541}" type="presParOf" srcId="{4B070726-091A-4EED-BC4D-3A560796A68C}" destId="{1F9C149A-6430-48F5-B32A-6B95D531B92B}" srcOrd="1" destOrd="0" presId="urn:microsoft.com/office/officeart/2005/8/layout/vList3"/>
    <dgm:cxn modelId="{3A900468-62BB-4AB8-B383-6A49EC7020E3}" type="presParOf" srcId="{7199BD63-E021-456A-99F5-E8AF1DB2A001}" destId="{1AB81013-8FF4-4A5E-ABB9-18080FDBE560}" srcOrd="1" destOrd="0" presId="urn:microsoft.com/office/officeart/2005/8/layout/vList3"/>
    <dgm:cxn modelId="{39FF956F-55CD-4474-8DC2-D7536E1F82FB}" type="presParOf" srcId="{7199BD63-E021-456A-99F5-E8AF1DB2A001}" destId="{DD53FD56-B641-42C5-A253-8BF0DC7226C1}" srcOrd="2" destOrd="0" presId="urn:microsoft.com/office/officeart/2005/8/layout/vList3"/>
    <dgm:cxn modelId="{8EF454EB-487B-43AE-AF2E-01E1D132646D}" type="presParOf" srcId="{DD53FD56-B641-42C5-A253-8BF0DC7226C1}" destId="{4335B83C-3463-4555-A0C8-213A2186F8C1}" srcOrd="0" destOrd="0" presId="urn:microsoft.com/office/officeart/2005/8/layout/vList3"/>
    <dgm:cxn modelId="{D01D0BE7-3D9B-4E8C-AD91-540E427A95FF}" type="presParOf" srcId="{DD53FD56-B641-42C5-A253-8BF0DC7226C1}" destId="{78E3BFCD-9252-48E1-8A24-7B4454D6A58E}" srcOrd="1" destOrd="0" presId="urn:microsoft.com/office/officeart/2005/8/layout/vList3"/>
    <dgm:cxn modelId="{31792B6F-CCF7-4B2C-ACBF-1FD01DF3DD9A}" type="presParOf" srcId="{7199BD63-E021-456A-99F5-E8AF1DB2A001}" destId="{FB1452E4-FD34-4B60-B75C-8A6A7FF5A570}" srcOrd="3" destOrd="0" presId="urn:microsoft.com/office/officeart/2005/8/layout/vList3"/>
    <dgm:cxn modelId="{73D6C5D8-A5DD-4C41-B7DF-6047E81E6CD6}" type="presParOf" srcId="{7199BD63-E021-456A-99F5-E8AF1DB2A001}" destId="{EAB446C8-2740-452C-8F8E-EF4B8017161F}" srcOrd="4" destOrd="0" presId="urn:microsoft.com/office/officeart/2005/8/layout/vList3"/>
    <dgm:cxn modelId="{D78CF74B-1556-47FD-8140-08E96AA5FC7A}" type="presParOf" srcId="{EAB446C8-2740-452C-8F8E-EF4B8017161F}" destId="{687A8B00-335E-46B9-8CC9-6D81A7E6E1E9}" srcOrd="0" destOrd="0" presId="urn:microsoft.com/office/officeart/2005/8/layout/vList3"/>
    <dgm:cxn modelId="{E2E5F6AE-3ACB-41F0-ABBA-24E59AA63EC9}" type="presParOf" srcId="{EAB446C8-2740-452C-8F8E-EF4B8017161F}" destId="{6733039A-E0D4-4969-8E62-3E9AD20D54C9}" srcOrd="1" destOrd="0" presId="urn:microsoft.com/office/officeart/2005/8/layout/vList3"/>
    <dgm:cxn modelId="{58873979-1BE1-4822-87D9-D827D6879847}" type="presParOf" srcId="{7199BD63-E021-456A-99F5-E8AF1DB2A001}" destId="{EEB89A01-25E0-4B53-A593-95AF29A5A048}" srcOrd="5" destOrd="0" presId="urn:microsoft.com/office/officeart/2005/8/layout/vList3"/>
    <dgm:cxn modelId="{65D18812-93D0-4E9F-A571-FCB01FEED82B}" type="presParOf" srcId="{7199BD63-E021-456A-99F5-E8AF1DB2A001}" destId="{AC21E937-B816-44BD-B5EF-0072C48A5C95}" srcOrd="6" destOrd="0" presId="urn:microsoft.com/office/officeart/2005/8/layout/vList3"/>
    <dgm:cxn modelId="{769806D0-78CD-4BDF-832E-48C6D7D5CA97}" type="presParOf" srcId="{AC21E937-B816-44BD-B5EF-0072C48A5C95}" destId="{CCBCA7CB-87A4-41E0-87E2-A935F2F1B857}" srcOrd="0" destOrd="0" presId="urn:microsoft.com/office/officeart/2005/8/layout/vList3"/>
    <dgm:cxn modelId="{150E7FB4-3F7B-4ECD-A7B5-061BA1550D4D}" type="presParOf" srcId="{AC21E937-B816-44BD-B5EF-0072C48A5C95}" destId="{6B6928D0-E7AA-42F5-A2EF-B16AA7B8B38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F6E6A-512C-405E-8C2A-5FD929DC82CA}" type="doc">
      <dgm:prSet loTypeId="urn:microsoft.com/office/officeart/2005/8/layout/hProcess6" loCatId="process" qsTypeId="urn:microsoft.com/office/officeart/2005/8/quickstyle/3d1" qsCatId="3D" csTypeId="urn:microsoft.com/office/officeart/2005/8/colors/colorful1" csCatId="colorful" phldr="1"/>
      <dgm:spPr/>
      <dgm:t>
        <a:bodyPr/>
        <a:lstStyle/>
        <a:p>
          <a:endParaRPr lang="it-IT"/>
        </a:p>
      </dgm:t>
    </dgm:pt>
    <dgm:pt modelId="{BF66ED43-6056-4F2E-BFCB-AAD732EFDF3A}">
      <dgm:prSet phldrT="[Testo]" custT="1"/>
      <dgm:spPr>
        <a:solidFill>
          <a:srgbClr val="4276DC"/>
        </a:solidFill>
      </dgm:spPr>
      <dgm:t>
        <a:bodyPr/>
        <a:lstStyle/>
        <a:p>
          <a:r>
            <a:rPr lang="it-IT" sz="1600" b="1" dirty="0" err="1">
              <a:latin typeface="Railway" panose="02000506040000020004" pitchFamily="50" charset="0"/>
            </a:rPr>
            <a:t>Repower</a:t>
          </a:r>
          <a:r>
            <a:rPr lang="it-IT" sz="1600" b="1" dirty="0">
              <a:latin typeface="Railway" panose="02000506040000020004" pitchFamily="50" charset="0"/>
            </a:rPr>
            <a:t> EU</a:t>
          </a:r>
        </a:p>
      </dgm:t>
    </dgm:pt>
    <dgm:pt modelId="{FCC354C2-3297-4AF8-8F35-A96B4799779B}" type="parTrans" cxnId="{848939A2-18F0-4826-8805-5D710FEEA7E5}">
      <dgm:prSet/>
      <dgm:spPr/>
      <dgm:t>
        <a:bodyPr/>
        <a:lstStyle/>
        <a:p>
          <a:endParaRPr lang="it-IT" sz="1800">
            <a:latin typeface="Railway" panose="02000506040000020004" pitchFamily="50" charset="0"/>
          </a:endParaRPr>
        </a:p>
      </dgm:t>
    </dgm:pt>
    <dgm:pt modelId="{A83A2F3F-1E49-40EA-BF58-800B4A24EC84}" type="sibTrans" cxnId="{848939A2-18F0-4826-8805-5D710FEEA7E5}">
      <dgm:prSet/>
      <dgm:spPr/>
      <dgm:t>
        <a:bodyPr/>
        <a:lstStyle/>
        <a:p>
          <a:endParaRPr lang="it-IT" sz="1800">
            <a:latin typeface="Railway" panose="02000506040000020004" pitchFamily="50" charset="0"/>
          </a:endParaRPr>
        </a:p>
      </dgm:t>
    </dgm:pt>
    <dgm:pt modelId="{84B71C46-119D-492F-872B-08960A1F8633}">
      <dgm:prSet phldrT="[Testo]" custT="1"/>
      <dgm:spPr>
        <a:solidFill>
          <a:srgbClr val="B8CBF2"/>
        </a:solidFill>
      </dgm:spPr>
      <dgm:t>
        <a:bodyPr/>
        <a:lstStyle/>
        <a:p>
          <a:pPr algn="l">
            <a:buFont typeface="Arial" panose="020B0604020202020204" pitchFamily="34" charset="0"/>
            <a:buChar char="•"/>
          </a:pPr>
          <a:r>
            <a:rPr lang="it-IT" sz="1800" dirty="0">
              <a:latin typeface="Railway" panose="02000506040000020004" pitchFamily="50" charset="0"/>
            </a:rPr>
            <a:t>Indipendenza energetica e diversificazione delle fonti</a:t>
          </a:r>
        </a:p>
      </dgm:t>
    </dgm:pt>
    <dgm:pt modelId="{10F5AD41-9E00-4970-87D9-692C7CC62048}" type="parTrans" cxnId="{E1E754A5-F252-4A2C-ABC7-DCCAC735D53C}">
      <dgm:prSet/>
      <dgm:spPr/>
      <dgm:t>
        <a:bodyPr/>
        <a:lstStyle/>
        <a:p>
          <a:endParaRPr lang="it-IT" sz="1800">
            <a:latin typeface="Railway" panose="02000506040000020004" pitchFamily="50" charset="0"/>
          </a:endParaRPr>
        </a:p>
      </dgm:t>
    </dgm:pt>
    <dgm:pt modelId="{439F6C9B-1108-4AAB-ADD3-B3CFE169C8F9}" type="sibTrans" cxnId="{E1E754A5-F252-4A2C-ABC7-DCCAC735D53C}">
      <dgm:prSet/>
      <dgm:spPr/>
      <dgm:t>
        <a:bodyPr/>
        <a:lstStyle/>
        <a:p>
          <a:endParaRPr lang="it-IT" sz="1800">
            <a:latin typeface="Railway" panose="02000506040000020004" pitchFamily="50" charset="0"/>
          </a:endParaRPr>
        </a:p>
      </dgm:t>
    </dgm:pt>
    <dgm:pt modelId="{01310CFC-35EE-4308-A0AC-479C31B60C1B}">
      <dgm:prSet phldrT="[Testo]" custT="1"/>
      <dgm:spPr>
        <a:solidFill>
          <a:srgbClr val="4276DC"/>
        </a:solidFill>
      </dgm:spPr>
      <dgm:t>
        <a:bodyPr/>
        <a:lstStyle/>
        <a:p>
          <a:r>
            <a:rPr lang="it-IT" sz="2000" b="1" dirty="0">
              <a:latin typeface="Railway" panose="02000506040000020004" pitchFamily="50" charset="0"/>
            </a:rPr>
            <a:t>Fit for 55</a:t>
          </a:r>
        </a:p>
      </dgm:t>
    </dgm:pt>
    <dgm:pt modelId="{7F5F5247-02B7-4226-B3C9-A076F5134691}" type="parTrans" cxnId="{D96A4B17-0B26-4D3C-B790-1E39580F4889}">
      <dgm:prSet/>
      <dgm:spPr/>
      <dgm:t>
        <a:bodyPr/>
        <a:lstStyle/>
        <a:p>
          <a:endParaRPr lang="it-IT" sz="1800">
            <a:latin typeface="Railway" panose="02000506040000020004" pitchFamily="50" charset="0"/>
          </a:endParaRPr>
        </a:p>
      </dgm:t>
    </dgm:pt>
    <dgm:pt modelId="{DB425F0F-DDDB-4D3B-92AD-4C04ECAA6226}" type="sibTrans" cxnId="{D96A4B17-0B26-4D3C-B790-1E39580F4889}">
      <dgm:prSet/>
      <dgm:spPr/>
      <dgm:t>
        <a:bodyPr/>
        <a:lstStyle/>
        <a:p>
          <a:endParaRPr lang="it-IT" sz="1800">
            <a:latin typeface="Railway" panose="02000506040000020004" pitchFamily="50" charset="0"/>
          </a:endParaRPr>
        </a:p>
      </dgm:t>
    </dgm:pt>
    <dgm:pt modelId="{2B2DDF66-DACE-42D6-840C-D2D8A63A7D29}">
      <dgm:prSet phldrT="[Testo]" custT="1"/>
      <dgm:spPr>
        <a:solidFill>
          <a:srgbClr val="4276DC"/>
        </a:solidFill>
      </dgm:spPr>
      <dgm:t>
        <a:bodyPr/>
        <a:lstStyle/>
        <a:p>
          <a:r>
            <a:rPr lang="it-IT" sz="1600" b="1" dirty="0">
              <a:latin typeface="Railway" panose="02000506040000020004" pitchFamily="50" charset="0"/>
            </a:rPr>
            <a:t>Hydrogen STRATEGY</a:t>
          </a:r>
        </a:p>
      </dgm:t>
    </dgm:pt>
    <dgm:pt modelId="{2C68D34D-6846-4B75-BAF3-CA157F481B68}" type="sibTrans" cxnId="{ACBCB1CA-8C0C-4CA2-8119-855E1C62A4C2}">
      <dgm:prSet/>
      <dgm:spPr/>
      <dgm:t>
        <a:bodyPr/>
        <a:lstStyle/>
        <a:p>
          <a:endParaRPr lang="it-IT" sz="1800">
            <a:latin typeface="Railway" panose="02000506040000020004" pitchFamily="50" charset="0"/>
          </a:endParaRPr>
        </a:p>
      </dgm:t>
    </dgm:pt>
    <dgm:pt modelId="{9A621B8A-97B4-405E-B460-AF7912759F8D}" type="parTrans" cxnId="{ACBCB1CA-8C0C-4CA2-8119-855E1C62A4C2}">
      <dgm:prSet/>
      <dgm:spPr/>
      <dgm:t>
        <a:bodyPr/>
        <a:lstStyle/>
        <a:p>
          <a:endParaRPr lang="it-IT" sz="1800">
            <a:latin typeface="Railway" panose="02000506040000020004" pitchFamily="50" charset="0"/>
          </a:endParaRPr>
        </a:p>
      </dgm:t>
    </dgm:pt>
    <dgm:pt modelId="{F6D8D87C-3156-4FD7-91AA-8CED01E38B4A}">
      <dgm:prSet custT="1"/>
      <dgm:spPr>
        <a:solidFill>
          <a:srgbClr val="B8CBF2">
            <a:alpha val="90000"/>
          </a:srgbClr>
        </a:solidFill>
      </dgm:spPr>
      <dgm:t>
        <a:bodyPr/>
        <a:lstStyle/>
        <a:p>
          <a:pPr algn="l"/>
          <a:r>
            <a:rPr lang="it-IT" sz="1800" b="0" i="0" dirty="0">
              <a:latin typeface="Railway" panose="02000506040000020004" pitchFamily="50" charset="0"/>
            </a:rPr>
            <a:t>-55% emissioni di CO2 entro il 2030 rispetto ai livelli del 1990</a:t>
          </a:r>
          <a:endParaRPr lang="it-IT" sz="1800" b="1" dirty="0">
            <a:latin typeface="Railway" panose="02000506040000020004" pitchFamily="50" charset="0"/>
          </a:endParaRPr>
        </a:p>
      </dgm:t>
    </dgm:pt>
    <dgm:pt modelId="{7DCCCC8D-DE8E-4EC5-88F2-1AFB0B7EC209}" type="parTrans" cxnId="{DDBEB783-655E-40D7-B1E5-7DBFF75CED5E}">
      <dgm:prSet/>
      <dgm:spPr/>
      <dgm:t>
        <a:bodyPr/>
        <a:lstStyle/>
        <a:p>
          <a:endParaRPr lang="it-IT" sz="1800">
            <a:latin typeface="Railway" panose="02000506040000020004" pitchFamily="50" charset="0"/>
          </a:endParaRPr>
        </a:p>
      </dgm:t>
    </dgm:pt>
    <dgm:pt modelId="{37D3798D-5210-4290-85C6-173F5128E501}" type="sibTrans" cxnId="{DDBEB783-655E-40D7-B1E5-7DBFF75CED5E}">
      <dgm:prSet/>
      <dgm:spPr/>
      <dgm:t>
        <a:bodyPr/>
        <a:lstStyle/>
        <a:p>
          <a:endParaRPr lang="it-IT" sz="1800">
            <a:latin typeface="Railway" panose="02000506040000020004" pitchFamily="50" charset="0"/>
          </a:endParaRPr>
        </a:p>
      </dgm:t>
    </dgm:pt>
    <dgm:pt modelId="{F4219119-6EEE-44CD-B7AC-70CDE9B98838}">
      <dgm:prSet custT="1"/>
      <dgm:spPr>
        <a:solidFill>
          <a:srgbClr val="B8CBF2">
            <a:alpha val="90000"/>
          </a:srgbClr>
        </a:solidFill>
      </dgm:spPr>
      <dgm:t>
        <a:bodyPr/>
        <a:lstStyle/>
        <a:p>
          <a:pPr algn="l"/>
          <a:r>
            <a:rPr lang="it-IT" sz="1800" dirty="0">
              <a:latin typeface="Railway" panose="02000506040000020004" pitchFamily="50" charset="0"/>
            </a:rPr>
            <a:t>Idrogeno come vettore energetico per la decarbonizzazione</a:t>
          </a:r>
        </a:p>
      </dgm:t>
    </dgm:pt>
    <dgm:pt modelId="{3E58648C-482C-4AD1-B720-C53264DE42A6}" type="parTrans" cxnId="{5B3FE49F-7E7E-4D66-866A-F4857654A581}">
      <dgm:prSet/>
      <dgm:spPr/>
      <dgm:t>
        <a:bodyPr/>
        <a:lstStyle/>
        <a:p>
          <a:endParaRPr lang="it-IT" sz="1800">
            <a:latin typeface="Railway" panose="02000506040000020004" pitchFamily="50" charset="0"/>
          </a:endParaRPr>
        </a:p>
      </dgm:t>
    </dgm:pt>
    <dgm:pt modelId="{FE6A29B9-FD97-45B0-8749-69A261C5D826}" type="sibTrans" cxnId="{5B3FE49F-7E7E-4D66-866A-F4857654A581}">
      <dgm:prSet/>
      <dgm:spPr/>
      <dgm:t>
        <a:bodyPr/>
        <a:lstStyle/>
        <a:p>
          <a:endParaRPr lang="it-IT" sz="1800">
            <a:latin typeface="Railway" panose="02000506040000020004" pitchFamily="50" charset="0"/>
          </a:endParaRPr>
        </a:p>
      </dgm:t>
    </dgm:pt>
    <dgm:pt modelId="{55F43667-F1A9-4927-A14D-25572F1FDB39}">
      <dgm:prSet phldrT="[Testo]" custT="1"/>
      <dgm:spPr>
        <a:solidFill>
          <a:srgbClr val="4276D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algn="l">
            <a:buFont typeface="Arial" panose="020B0604020202020204" pitchFamily="34" charset="0"/>
            <a:buChar char="•"/>
          </a:pPr>
          <a:r>
            <a:rPr lang="it-IT" sz="1800" dirty="0">
              <a:latin typeface="Railway" panose="02000506040000020004" pitchFamily="50" charset="0"/>
            </a:rPr>
            <a:t>Net Zero Industry Act</a:t>
          </a:r>
        </a:p>
      </dgm:t>
    </dgm:pt>
    <dgm:pt modelId="{F0B5A4EA-46A1-4817-9DEE-4B9641F8A93B}" type="parTrans" cxnId="{75658D5F-274B-48B1-A377-94C63C12B290}">
      <dgm:prSet/>
      <dgm:spPr/>
      <dgm:t>
        <a:bodyPr/>
        <a:lstStyle/>
        <a:p>
          <a:endParaRPr lang="it-IT" sz="2400"/>
        </a:p>
      </dgm:t>
    </dgm:pt>
    <dgm:pt modelId="{D92AEDCF-8ED7-47EE-A45D-90ECEDCFF308}" type="sibTrans" cxnId="{75658D5F-274B-48B1-A377-94C63C12B290}">
      <dgm:prSet/>
      <dgm:spPr/>
      <dgm:t>
        <a:bodyPr/>
        <a:lstStyle/>
        <a:p>
          <a:endParaRPr lang="it-IT" sz="2400"/>
        </a:p>
      </dgm:t>
    </dgm:pt>
    <dgm:pt modelId="{AD66E56B-2168-4BE6-817B-8727BD38D692}">
      <dgm:prSet phldrT="[Testo]" custT="1"/>
      <dgm:spPr>
        <a:solidFill>
          <a:srgbClr val="4276D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7620" tIns="7620" rIns="7620" bIns="7620" numCol="1" spcCol="1270" anchor="ctr" anchorCtr="0"/>
        <a:lstStyle/>
        <a:p>
          <a:pPr algn="l">
            <a:buFont typeface="Arial" panose="020B0604020202020204" pitchFamily="34" charset="0"/>
            <a:buChar char="•"/>
          </a:pPr>
          <a:r>
            <a:rPr lang="it-IT" sz="1800" dirty="0">
              <a:latin typeface="Railway" panose="02000506040000020004" pitchFamily="50" charset="0"/>
            </a:rPr>
            <a:t>Rafforzare la manifattura di tecnologie pulite in </a:t>
          </a:r>
          <a:r>
            <a:rPr lang="it-IT" sz="1800" dirty="0" err="1">
              <a:latin typeface="Railway" panose="02000506040000020004" pitchFamily="50" charset="0"/>
            </a:rPr>
            <a:t>europa</a:t>
          </a:r>
          <a:endParaRPr lang="it-IT" sz="1800" dirty="0">
            <a:latin typeface="Railway" panose="02000506040000020004" pitchFamily="50" charset="0"/>
          </a:endParaRPr>
        </a:p>
      </dgm:t>
    </dgm:pt>
    <dgm:pt modelId="{B004AFF6-FF2B-49E5-9552-8319FE7E1856}" type="parTrans" cxnId="{18D34FBF-09CB-4D77-8822-B172FDFD92D5}">
      <dgm:prSet/>
      <dgm:spPr/>
      <dgm:t>
        <a:bodyPr/>
        <a:lstStyle/>
        <a:p>
          <a:endParaRPr lang="it-IT" sz="2400"/>
        </a:p>
      </dgm:t>
    </dgm:pt>
    <dgm:pt modelId="{29F1054B-3A41-4F78-9D72-C6E5B408BACE}" type="sibTrans" cxnId="{18D34FBF-09CB-4D77-8822-B172FDFD92D5}">
      <dgm:prSet/>
      <dgm:spPr/>
      <dgm:t>
        <a:bodyPr/>
        <a:lstStyle/>
        <a:p>
          <a:endParaRPr lang="it-IT" sz="2400"/>
        </a:p>
      </dgm:t>
    </dgm:pt>
    <dgm:pt modelId="{B9F63946-AFF3-4DDF-92D8-E0C7B6566E15}" type="pres">
      <dgm:prSet presAssocID="{246F6E6A-512C-405E-8C2A-5FD929DC82CA}" presName="theList" presStyleCnt="0">
        <dgm:presLayoutVars>
          <dgm:dir/>
          <dgm:animLvl val="lvl"/>
          <dgm:resizeHandles val="exact"/>
        </dgm:presLayoutVars>
      </dgm:prSet>
      <dgm:spPr/>
    </dgm:pt>
    <dgm:pt modelId="{C1E6080C-3F8E-4F31-B563-8F22F93A5784}" type="pres">
      <dgm:prSet presAssocID="{01310CFC-35EE-4308-A0AC-479C31B60C1B}" presName="compNode" presStyleCnt="0"/>
      <dgm:spPr/>
    </dgm:pt>
    <dgm:pt modelId="{5B332963-9513-4A59-A66D-AD1A6032772E}" type="pres">
      <dgm:prSet presAssocID="{01310CFC-35EE-4308-A0AC-479C31B60C1B}" presName="noGeometry" presStyleCnt="0"/>
      <dgm:spPr/>
    </dgm:pt>
    <dgm:pt modelId="{7292C95D-140D-4BF5-88B0-AC80FFD14D08}" type="pres">
      <dgm:prSet presAssocID="{01310CFC-35EE-4308-A0AC-479C31B60C1B}" presName="childTextVisible" presStyleLbl="bgAccFollowNode1" presStyleIdx="0" presStyleCnt="4" custScaleX="107421" custLinFactNeighborX="5313" custLinFactNeighborY="354">
        <dgm:presLayoutVars>
          <dgm:bulletEnabled val="1"/>
        </dgm:presLayoutVars>
      </dgm:prSet>
      <dgm:spPr/>
    </dgm:pt>
    <dgm:pt modelId="{91642D38-6009-4EA6-91A5-002E0150706A}" type="pres">
      <dgm:prSet presAssocID="{01310CFC-35EE-4308-A0AC-479C31B60C1B}" presName="childTextHidden" presStyleLbl="bgAccFollowNode1" presStyleIdx="0" presStyleCnt="4"/>
      <dgm:spPr/>
    </dgm:pt>
    <dgm:pt modelId="{2F2DCF64-7436-441F-AD11-D66F2D8EE659}" type="pres">
      <dgm:prSet presAssocID="{01310CFC-35EE-4308-A0AC-479C31B60C1B}" presName="parentText" presStyleLbl="node1" presStyleIdx="0" presStyleCnt="4" custLinFactNeighborX="-29297" custLinFactNeighborY="0">
        <dgm:presLayoutVars>
          <dgm:chMax val="1"/>
          <dgm:bulletEnabled val="1"/>
        </dgm:presLayoutVars>
      </dgm:prSet>
      <dgm:spPr/>
    </dgm:pt>
    <dgm:pt modelId="{8EA6BEAB-73C6-4116-8156-FB15D325DF22}" type="pres">
      <dgm:prSet presAssocID="{01310CFC-35EE-4308-A0AC-479C31B60C1B}" presName="aSpace" presStyleCnt="0"/>
      <dgm:spPr/>
    </dgm:pt>
    <dgm:pt modelId="{958033D1-631E-4AEE-904A-10C00E89BB40}" type="pres">
      <dgm:prSet presAssocID="{2B2DDF66-DACE-42D6-840C-D2D8A63A7D29}" presName="compNode" presStyleCnt="0"/>
      <dgm:spPr/>
    </dgm:pt>
    <dgm:pt modelId="{794FBA0C-F40B-452A-997A-EDB18C0C5551}" type="pres">
      <dgm:prSet presAssocID="{2B2DDF66-DACE-42D6-840C-D2D8A63A7D29}" presName="noGeometry" presStyleCnt="0"/>
      <dgm:spPr/>
    </dgm:pt>
    <dgm:pt modelId="{5E0D777C-3CE1-4CDE-85BE-BE9CB4769EB5}" type="pres">
      <dgm:prSet presAssocID="{2B2DDF66-DACE-42D6-840C-D2D8A63A7D29}" presName="childTextVisible" presStyleLbl="bgAccFollowNode1" presStyleIdx="1" presStyleCnt="4" custScaleX="134426" custLinFactNeighborX="-13964" custLinFactNeighborY="1930">
        <dgm:presLayoutVars>
          <dgm:bulletEnabled val="1"/>
        </dgm:presLayoutVars>
      </dgm:prSet>
      <dgm:spPr/>
    </dgm:pt>
    <dgm:pt modelId="{14C27155-8400-48AA-8590-149FBC7F44FB}" type="pres">
      <dgm:prSet presAssocID="{2B2DDF66-DACE-42D6-840C-D2D8A63A7D29}" presName="childTextHidden" presStyleLbl="bgAccFollowNode1" presStyleIdx="1" presStyleCnt="4"/>
      <dgm:spPr/>
    </dgm:pt>
    <dgm:pt modelId="{0095673C-5B6E-4A82-8C09-8100C963AA8F}" type="pres">
      <dgm:prSet presAssocID="{2B2DDF66-DACE-42D6-840C-D2D8A63A7D29}" presName="parentText" presStyleLbl="node1" presStyleIdx="1" presStyleCnt="4" custLinFactNeighborX="-52485" custLinFactNeighborY="3374">
        <dgm:presLayoutVars>
          <dgm:chMax val="1"/>
          <dgm:bulletEnabled val="1"/>
        </dgm:presLayoutVars>
      </dgm:prSet>
      <dgm:spPr/>
    </dgm:pt>
    <dgm:pt modelId="{01F6E2C9-A70F-4690-B9DC-FD30D5FA2305}" type="pres">
      <dgm:prSet presAssocID="{2B2DDF66-DACE-42D6-840C-D2D8A63A7D29}" presName="aSpace" presStyleCnt="0"/>
      <dgm:spPr/>
    </dgm:pt>
    <dgm:pt modelId="{5395A318-AC1B-4282-ACC1-850882DE7339}" type="pres">
      <dgm:prSet presAssocID="{BF66ED43-6056-4F2E-BFCB-AAD732EFDF3A}" presName="compNode" presStyleCnt="0"/>
      <dgm:spPr/>
    </dgm:pt>
    <dgm:pt modelId="{8F9F8E1E-450C-49BB-92E0-96E99617737F}" type="pres">
      <dgm:prSet presAssocID="{BF66ED43-6056-4F2E-BFCB-AAD732EFDF3A}" presName="noGeometry" presStyleCnt="0"/>
      <dgm:spPr/>
    </dgm:pt>
    <dgm:pt modelId="{F7CCCBE6-43C9-42FE-816A-CE9706C31A61}" type="pres">
      <dgm:prSet presAssocID="{BF66ED43-6056-4F2E-BFCB-AAD732EFDF3A}" presName="childTextVisible" presStyleLbl="bgAccFollowNode1" presStyleIdx="2" presStyleCnt="4" custScaleX="106843" custLinFactNeighborX="-47602" custLinFactNeighborY="-223">
        <dgm:presLayoutVars>
          <dgm:bulletEnabled val="1"/>
        </dgm:presLayoutVars>
      </dgm:prSet>
      <dgm:spPr/>
    </dgm:pt>
    <dgm:pt modelId="{6A2BEE7E-A7FB-44FB-91A1-4AA1F9C55540}" type="pres">
      <dgm:prSet presAssocID="{BF66ED43-6056-4F2E-BFCB-AAD732EFDF3A}" presName="childTextHidden" presStyleLbl="bgAccFollowNode1" presStyleIdx="2" presStyleCnt="4"/>
      <dgm:spPr/>
    </dgm:pt>
    <dgm:pt modelId="{B5A20D2F-07A4-4B59-A892-C3BA0426BD8C}" type="pres">
      <dgm:prSet presAssocID="{BF66ED43-6056-4F2E-BFCB-AAD732EFDF3A}" presName="parentText" presStyleLbl="node1" presStyleIdx="2" presStyleCnt="4" custLinFactX="-5796" custLinFactNeighborX="-100000" custLinFactNeighborY="3374">
        <dgm:presLayoutVars>
          <dgm:chMax val="1"/>
          <dgm:bulletEnabled val="1"/>
        </dgm:presLayoutVars>
      </dgm:prSet>
      <dgm:spPr/>
    </dgm:pt>
    <dgm:pt modelId="{156F32E2-41AA-4AB3-A97F-31494C1D773E}" type="pres">
      <dgm:prSet presAssocID="{BF66ED43-6056-4F2E-BFCB-AAD732EFDF3A}" presName="aSpace" presStyleCnt="0"/>
      <dgm:spPr/>
    </dgm:pt>
    <dgm:pt modelId="{7BC4832B-4708-47B6-B12A-30B76688E246}" type="pres">
      <dgm:prSet presAssocID="{55F43667-F1A9-4927-A14D-25572F1FDB39}" presName="compNode" presStyleCnt="0"/>
      <dgm:spPr/>
    </dgm:pt>
    <dgm:pt modelId="{D13E7AE2-60F9-4BE9-8EE6-812645A13233}" type="pres">
      <dgm:prSet presAssocID="{55F43667-F1A9-4927-A14D-25572F1FDB39}" presName="noGeometry" presStyleCnt="0"/>
      <dgm:spPr/>
    </dgm:pt>
    <dgm:pt modelId="{1BA22648-9E06-4833-8901-2B05770EBEEB}" type="pres">
      <dgm:prSet presAssocID="{55F43667-F1A9-4927-A14D-25572F1FDB39}" presName="childTextVisible" presStyleLbl="bgAccFollowNode1" presStyleIdx="3" presStyleCnt="4" custLinFactNeighborX="-62806" custLinFactNeighborY="-508">
        <dgm:presLayoutVars>
          <dgm:bulletEnabled val="1"/>
        </dgm:presLayoutVars>
      </dgm:prSet>
      <dgm:spPr>
        <a:xfrm>
          <a:off x="8414119" y="223771"/>
          <a:ext cx="1898022" cy="1659110"/>
        </a:xfrm>
        <a:prstGeom prst="rightArrow">
          <a:avLst>
            <a:gd name="adj1" fmla="val 70000"/>
            <a:gd name="adj2" fmla="val 50000"/>
          </a:avLst>
        </a:prstGeom>
        <a:solidFill>
          <a:srgbClr val="B8CBF2"/>
        </a:solidFill>
        <a:ln w="9525" cap="flat" cmpd="sng" algn="ctr">
          <a:solidFill>
            <a:srgbClr val="7F8FA9">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pt>
    <dgm:pt modelId="{5E43D7D1-BC38-495F-A446-1616E457E5F9}" type="pres">
      <dgm:prSet presAssocID="{55F43667-F1A9-4927-A14D-25572F1FDB39}" presName="childTextHidden" presStyleLbl="bgAccFollowNode1" presStyleIdx="3" presStyleCnt="4"/>
      <dgm:spPr/>
    </dgm:pt>
    <dgm:pt modelId="{25072490-D90F-4CA4-B2D8-4B8761D02879}" type="pres">
      <dgm:prSet presAssocID="{55F43667-F1A9-4927-A14D-25572F1FDB39}" presName="parentText" presStyleLbl="node1" presStyleIdx="3" presStyleCnt="4" custLinFactX="-48563" custLinFactNeighborX="-100000" custLinFactNeighborY="8651">
        <dgm:presLayoutVars>
          <dgm:chMax val="1"/>
          <dgm:bulletEnabled val="1"/>
        </dgm:presLayoutVars>
      </dgm:prSet>
      <dgm:spPr>
        <a:xfrm>
          <a:off x="7939613" y="578820"/>
          <a:ext cx="949011" cy="949011"/>
        </a:xfrm>
        <a:prstGeom prst="ellipse">
          <a:avLst/>
        </a:prstGeom>
      </dgm:spPr>
    </dgm:pt>
  </dgm:ptLst>
  <dgm:cxnLst>
    <dgm:cxn modelId="{A3B0C70B-8D42-4D0A-80D6-671FBE7AD06A}" type="presOf" srcId="{246F6E6A-512C-405E-8C2A-5FD929DC82CA}" destId="{B9F63946-AFF3-4DDF-92D8-E0C7B6566E15}" srcOrd="0" destOrd="0" presId="urn:microsoft.com/office/officeart/2005/8/layout/hProcess6"/>
    <dgm:cxn modelId="{5E446D13-1848-40D9-9142-A839A123847B}" type="presOf" srcId="{84B71C46-119D-492F-872B-08960A1F8633}" destId="{6A2BEE7E-A7FB-44FB-91A1-4AA1F9C55540}" srcOrd="1" destOrd="0" presId="urn:microsoft.com/office/officeart/2005/8/layout/hProcess6"/>
    <dgm:cxn modelId="{5E73F915-F3AC-4A5D-BE84-6CBD74E58680}" type="presOf" srcId="{F4219119-6EEE-44CD-B7AC-70CDE9B98838}" destId="{5E0D777C-3CE1-4CDE-85BE-BE9CB4769EB5}" srcOrd="0" destOrd="0" presId="urn:microsoft.com/office/officeart/2005/8/layout/hProcess6"/>
    <dgm:cxn modelId="{D96A4B17-0B26-4D3C-B790-1E39580F4889}" srcId="{246F6E6A-512C-405E-8C2A-5FD929DC82CA}" destId="{01310CFC-35EE-4308-A0AC-479C31B60C1B}" srcOrd="0" destOrd="0" parTransId="{7F5F5247-02B7-4226-B3C9-A076F5134691}" sibTransId="{DB425F0F-DDDB-4D3B-92AD-4C04ECAA6226}"/>
    <dgm:cxn modelId="{7A24681A-4A42-4F36-B45D-BC3787D53CC2}" type="presOf" srcId="{BF66ED43-6056-4F2E-BFCB-AAD732EFDF3A}" destId="{B5A20D2F-07A4-4B59-A892-C3BA0426BD8C}" srcOrd="0" destOrd="0" presId="urn:microsoft.com/office/officeart/2005/8/layout/hProcess6"/>
    <dgm:cxn modelId="{1A21E225-20B7-4DDB-8CDC-FC670661E892}" type="presOf" srcId="{F4219119-6EEE-44CD-B7AC-70CDE9B98838}" destId="{14C27155-8400-48AA-8590-149FBC7F44FB}" srcOrd="1" destOrd="0" presId="urn:microsoft.com/office/officeart/2005/8/layout/hProcess6"/>
    <dgm:cxn modelId="{FE488827-C9B6-4680-BA4C-842A7604E6CA}" type="presOf" srcId="{2B2DDF66-DACE-42D6-840C-D2D8A63A7D29}" destId="{0095673C-5B6E-4A82-8C09-8100C963AA8F}" srcOrd="0" destOrd="0" presId="urn:microsoft.com/office/officeart/2005/8/layout/hProcess6"/>
    <dgm:cxn modelId="{AA55625B-3290-4BE2-A1A2-643B12BB7151}" type="presOf" srcId="{84B71C46-119D-492F-872B-08960A1F8633}" destId="{F7CCCBE6-43C9-42FE-816A-CE9706C31A61}" srcOrd="0" destOrd="0" presId="urn:microsoft.com/office/officeart/2005/8/layout/hProcess6"/>
    <dgm:cxn modelId="{BA57FE5B-41CA-48EE-B24F-A8437466A8BD}" type="presOf" srcId="{F6D8D87C-3156-4FD7-91AA-8CED01E38B4A}" destId="{7292C95D-140D-4BF5-88B0-AC80FFD14D08}" srcOrd="0" destOrd="0" presId="urn:microsoft.com/office/officeart/2005/8/layout/hProcess6"/>
    <dgm:cxn modelId="{75658D5F-274B-48B1-A377-94C63C12B290}" srcId="{246F6E6A-512C-405E-8C2A-5FD929DC82CA}" destId="{55F43667-F1A9-4927-A14D-25572F1FDB39}" srcOrd="3" destOrd="0" parTransId="{F0B5A4EA-46A1-4817-9DEE-4B9641F8A93B}" sibTransId="{D92AEDCF-8ED7-47EE-A45D-90ECEDCFF308}"/>
    <dgm:cxn modelId="{DDBEB783-655E-40D7-B1E5-7DBFF75CED5E}" srcId="{01310CFC-35EE-4308-A0AC-479C31B60C1B}" destId="{F6D8D87C-3156-4FD7-91AA-8CED01E38B4A}" srcOrd="0" destOrd="0" parTransId="{7DCCCC8D-DE8E-4EC5-88F2-1AFB0B7EC209}" sibTransId="{37D3798D-5210-4290-85C6-173F5128E501}"/>
    <dgm:cxn modelId="{5B3FE49F-7E7E-4D66-866A-F4857654A581}" srcId="{2B2DDF66-DACE-42D6-840C-D2D8A63A7D29}" destId="{F4219119-6EEE-44CD-B7AC-70CDE9B98838}" srcOrd="0" destOrd="0" parTransId="{3E58648C-482C-4AD1-B720-C53264DE42A6}" sibTransId="{FE6A29B9-FD97-45B0-8749-69A261C5D826}"/>
    <dgm:cxn modelId="{848939A2-18F0-4826-8805-5D710FEEA7E5}" srcId="{246F6E6A-512C-405E-8C2A-5FD929DC82CA}" destId="{BF66ED43-6056-4F2E-BFCB-AAD732EFDF3A}" srcOrd="2" destOrd="0" parTransId="{FCC354C2-3297-4AF8-8F35-A96B4799779B}" sibTransId="{A83A2F3F-1E49-40EA-BF58-800B4A24EC84}"/>
    <dgm:cxn modelId="{E1E754A5-F252-4A2C-ABC7-DCCAC735D53C}" srcId="{BF66ED43-6056-4F2E-BFCB-AAD732EFDF3A}" destId="{84B71C46-119D-492F-872B-08960A1F8633}" srcOrd="0" destOrd="0" parTransId="{10F5AD41-9E00-4970-87D9-692C7CC62048}" sibTransId="{439F6C9B-1108-4AAB-ADD3-B3CFE169C8F9}"/>
    <dgm:cxn modelId="{8659AEB3-5E72-46D9-87A6-DB108D34696A}" type="presOf" srcId="{AD66E56B-2168-4BE6-817B-8727BD38D692}" destId="{5E43D7D1-BC38-495F-A446-1616E457E5F9}" srcOrd="1" destOrd="0" presId="urn:microsoft.com/office/officeart/2005/8/layout/hProcess6"/>
    <dgm:cxn modelId="{CB24FEB7-B03D-42AC-9FE6-2BE729407329}" type="presOf" srcId="{F6D8D87C-3156-4FD7-91AA-8CED01E38B4A}" destId="{91642D38-6009-4EA6-91A5-002E0150706A}" srcOrd="1" destOrd="0" presId="urn:microsoft.com/office/officeart/2005/8/layout/hProcess6"/>
    <dgm:cxn modelId="{18D34FBF-09CB-4D77-8822-B172FDFD92D5}" srcId="{55F43667-F1A9-4927-A14D-25572F1FDB39}" destId="{AD66E56B-2168-4BE6-817B-8727BD38D692}" srcOrd="0" destOrd="0" parTransId="{B004AFF6-FF2B-49E5-9552-8319FE7E1856}" sibTransId="{29F1054B-3A41-4F78-9D72-C6E5B408BACE}"/>
    <dgm:cxn modelId="{ACBCB1CA-8C0C-4CA2-8119-855E1C62A4C2}" srcId="{246F6E6A-512C-405E-8C2A-5FD929DC82CA}" destId="{2B2DDF66-DACE-42D6-840C-D2D8A63A7D29}" srcOrd="1" destOrd="0" parTransId="{9A621B8A-97B4-405E-B460-AF7912759F8D}" sibTransId="{2C68D34D-6846-4B75-BAF3-CA157F481B68}"/>
    <dgm:cxn modelId="{DFB70AD2-43BF-4534-8C32-157CD999C0E4}" type="presOf" srcId="{55F43667-F1A9-4927-A14D-25572F1FDB39}" destId="{25072490-D90F-4CA4-B2D8-4B8761D02879}" srcOrd="0" destOrd="0" presId="urn:microsoft.com/office/officeart/2005/8/layout/hProcess6"/>
    <dgm:cxn modelId="{337CD3DA-3CD2-468A-8EDD-4FCA6ED26C17}" type="presOf" srcId="{01310CFC-35EE-4308-A0AC-479C31B60C1B}" destId="{2F2DCF64-7436-441F-AD11-D66F2D8EE659}" srcOrd="0" destOrd="0" presId="urn:microsoft.com/office/officeart/2005/8/layout/hProcess6"/>
    <dgm:cxn modelId="{CAF26BFA-D8CC-4218-A2B9-4D23EEFA25BE}" type="presOf" srcId="{AD66E56B-2168-4BE6-817B-8727BD38D692}" destId="{1BA22648-9E06-4833-8901-2B05770EBEEB}" srcOrd="0" destOrd="0" presId="urn:microsoft.com/office/officeart/2005/8/layout/hProcess6"/>
    <dgm:cxn modelId="{351DF151-79DB-482B-8FA5-83BDC954F00F}" type="presParOf" srcId="{B9F63946-AFF3-4DDF-92D8-E0C7B6566E15}" destId="{C1E6080C-3F8E-4F31-B563-8F22F93A5784}" srcOrd="0" destOrd="0" presId="urn:microsoft.com/office/officeart/2005/8/layout/hProcess6"/>
    <dgm:cxn modelId="{F9071E8D-1C09-47C6-9C7E-09395F59DA28}" type="presParOf" srcId="{C1E6080C-3F8E-4F31-B563-8F22F93A5784}" destId="{5B332963-9513-4A59-A66D-AD1A6032772E}" srcOrd="0" destOrd="0" presId="urn:microsoft.com/office/officeart/2005/8/layout/hProcess6"/>
    <dgm:cxn modelId="{220444D3-C63D-474C-AEEB-B6C70CFDAD06}" type="presParOf" srcId="{C1E6080C-3F8E-4F31-B563-8F22F93A5784}" destId="{7292C95D-140D-4BF5-88B0-AC80FFD14D08}" srcOrd="1" destOrd="0" presId="urn:microsoft.com/office/officeart/2005/8/layout/hProcess6"/>
    <dgm:cxn modelId="{AD02E565-0724-4D06-9394-1D2787B4F75B}" type="presParOf" srcId="{C1E6080C-3F8E-4F31-B563-8F22F93A5784}" destId="{91642D38-6009-4EA6-91A5-002E0150706A}" srcOrd="2" destOrd="0" presId="urn:microsoft.com/office/officeart/2005/8/layout/hProcess6"/>
    <dgm:cxn modelId="{2CCDF267-8FFB-4840-B2F5-D40BA1D34B7B}" type="presParOf" srcId="{C1E6080C-3F8E-4F31-B563-8F22F93A5784}" destId="{2F2DCF64-7436-441F-AD11-D66F2D8EE659}" srcOrd="3" destOrd="0" presId="urn:microsoft.com/office/officeart/2005/8/layout/hProcess6"/>
    <dgm:cxn modelId="{E53CE6CB-7C64-4C95-BE9A-9678910BC1FA}" type="presParOf" srcId="{B9F63946-AFF3-4DDF-92D8-E0C7B6566E15}" destId="{8EA6BEAB-73C6-4116-8156-FB15D325DF22}" srcOrd="1" destOrd="0" presId="urn:microsoft.com/office/officeart/2005/8/layout/hProcess6"/>
    <dgm:cxn modelId="{9D212A31-F03E-46B1-AD28-EE70CACC8D39}" type="presParOf" srcId="{B9F63946-AFF3-4DDF-92D8-E0C7B6566E15}" destId="{958033D1-631E-4AEE-904A-10C00E89BB40}" srcOrd="2" destOrd="0" presId="urn:microsoft.com/office/officeart/2005/8/layout/hProcess6"/>
    <dgm:cxn modelId="{F2DD1026-30D4-40DC-8487-7838C0627B6C}" type="presParOf" srcId="{958033D1-631E-4AEE-904A-10C00E89BB40}" destId="{794FBA0C-F40B-452A-997A-EDB18C0C5551}" srcOrd="0" destOrd="0" presId="urn:microsoft.com/office/officeart/2005/8/layout/hProcess6"/>
    <dgm:cxn modelId="{62334139-0731-4305-89D1-FEAE40EC80E8}" type="presParOf" srcId="{958033D1-631E-4AEE-904A-10C00E89BB40}" destId="{5E0D777C-3CE1-4CDE-85BE-BE9CB4769EB5}" srcOrd="1" destOrd="0" presId="urn:microsoft.com/office/officeart/2005/8/layout/hProcess6"/>
    <dgm:cxn modelId="{B602E8D4-6F7E-41B9-BBEC-DE4CB6B109AC}" type="presParOf" srcId="{958033D1-631E-4AEE-904A-10C00E89BB40}" destId="{14C27155-8400-48AA-8590-149FBC7F44FB}" srcOrd="2" destOrd="0" presId="urn:microsoft.com/office/officeart/2005/8/layout/hProcess6"/>
    <dgm:cxn modelId="{6B37D900-0DAB-4605-9A70-2C22B66EE1AF}" type="presParOf" srcId="{958033D1-631E-4AEE-904A-10C00E89BB40}" destId="{0095673C-5B6E-4A82-8C09-8100C963AA8F}" srcOrd="3" destOrd="0" presId="urn:microsoft.com/office/officeart/2005/8/layout/hProcess6"/>
    <dgm:cxn modelId="{7F2E969E-FB57-4752-BC2A-6C7541657EBB}" type="presParOf" srcId="{B9F63946-AFF3-4DDF-92D8-E0C7B6566E15}" destId="{01F6E2C9-A70F-4690-B9DC-FD30D5FA2305}" srcOrd="3" destOrd="0" presId="urn:microsoft.com/office/officeart/2005/8/layout/hProcess6"/>
    <dgm:cxn modelId="{52302C47-21C0-4AA8-80E4-084F6150D034}" type="presParOf" srcId="{B9F63946-AFF3-4DDF-92D8-E0C7B6566E15}" destId="{5395A318-AC1B-4282-ACC1-850882DE7339}" srcOrd="4" destOrd="0" presId="urn:microsoft.com/office/officeart/2005/8/layout/hProcess6"/>
    <dgm:cxn modelId="{0308243C-1F53-42B7-8186-4D380967ABDD}" type="presParOf" srcId="{5395A318-AC1B-4282-ACC1-850882DE7339}" destId="{8F9F8E1E-450C-49BB-92E0-96E99617737F}" srcOrd="0" destOrd="0" presId="urn:microsoft.com/office/officeart/2005/8/layout/hProcess6"/>
    <dgm:cxn modelId="{CB503BD8-02A5-4F53-9B3E-4BC7CD84B3B7}" type="presParOf" srcId="{5395A318-AC1B-4282-ACC1-850882DE7339}" destId="{F7CCCBE6-43C9-42FE-816A-CE9706C31A61}" srcOrd="1" destOrd="0" presId="urn:microsoft.com/office/officeart/2005/8/layout/hProcess6"/>
    <dgm:cxn modelId="{232B5A54-F375-4C85-837F-A991A366C67E}" type="presParOf" srcId="{5395A318-AC1B-4282-ACC1-850882DE7339}" destId="{6A2BEE7E-A7FB-44FB-91A1-4AA1F9C55540}" srcOrd="2" destOrd="0" presId="urn:microsoft.com/office/officeart/2005/8/layout/hProcess6"/>
    <dgm:cxn modelId="{53CFF794-6661-4A5B-98DC-93A43C291B1C}" type="presParOf" srcId="{5395A318-AC1B-4282-ACC1-850882DE7339}" destId="{B5A20D2F-07A4-4B59-A892-C3BA0426BD8C}" srcOrd="3" destOrd="0" presId="urn:microsoft.com/office/officeart/2005/8/layout/hProcess6"/>
    <dgm:cxn modelId="{DDA2F79D-740C-4EDE-95F1-5027786EBF57}" type="presParOf" srcId="{B9F63946-AFF3-4DDF-92D8-E0C7B6566E15}" destId="{156F32E2-41AA-4AB3-A97F-31494C1D773E}" srcOrd="5" destOrd="0" presId="urn:microsoft.com/office/officeart/2005/8/layout/hProcess6"/>
    <dgm:cxn modelId="{CD9EB059-E869-4724-AEE7-0FF95291E9EA}" type="presParOf" srcId="{B9F63946-AFF3-4DDF-92D8-E0C7B6566E15}" destId="{7BC4832B-4708-47B6-B12A-30B76688E246}" srcOrd="6" destOrd="0" presId="urn:microsoft.com/office/officeart/2005/8/layout/hProcess6"/>
    <dgm:cxn modelId="{549C1AFE-3622-4683-B2AD-E1AD47A13301}" type="presParOf" srcId="{7BC4832B-4708-47B6-B12A-30B76688E246}" destId="{D13E7AE2-60F9-4BE9-8EE6-812645A13233}" srcOrd="0" destOrd="0" presId="urn:microsoft.com/office/officeart/2005/8/layout/hProcess6"/>
    <dgm:cxn modelId="{7C9FB375-6597-430E-AF52-CF489DFABCAD}" type="presParOf" srcId="{7BC4832B-4708-47B6-B12A-30B76688E246}" destId="{1BA22648-9E06-4833-8901-2B05770EBEEB}" srcOrd="1" destOrd="0" presId="urn:microsoft.com/office/officeart/2005/8/layout/hProcess6"/>
    <dgm:cxn modelId="{348A7787-26C9-42F9-88C7-1314D979E35D}" type="presParOf" srcId="{7BC4832B-4708-47B6-B12A-30B76688E246}" destId="{5E43D7D1-BC38-495F-A446-1616E457E5F9}" srcOrd="2" destOrd="0" presId="urn:microsoft.com/office/officeart/2005/8/layout/hProcess6"/>
    <dgm:cxn modelId="{9EC93D57-3C6D-46FD-81DC-CB5A2336A9BE}" type="presParOf" srcId="{7BC4832B-4708-47B6-B12A-30B76688E246}" destId="{25072490-D90F-4CA4-B2D8-4B8761D0287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5E3B0F-8A9B-4F12-8222-AFF165F353BB}" type="doc">
      <dgm:prSet loTypeId="urn:microsoft.com/office/officeart/2005/8/layout/vList3" loCatId="list" qsTypeId="urn:microsoft.com/office/officeart/2005/8/quickstyle/simple1" qsCatId="simple" csTypeId="urn:microsoft.com/office/officeart/2005/8/colors/accent1_2" csCatId="accent1" phldr="1"/>
      <dgm:spPr/>
    </dgm:pt>
    <dgm:pt modelId="{507ED64E-3383-4A4C-90D8-F56395CFCF41}">
      <dgm:prSet phldrT="[Testo]" custT="1"/>
      <dgm:spPr/>
      <dgm:t>
        <a:bodyPr/>
        <a:lstStyle/>
        <a:p>
          <a:r>
            <a:rPr lang="it-IT" sz="2000" kern="1200" baseline="0" dirty="0">
              <a:solidFill>
                <a:prstClr val="white"/>
              </a:solidFill>
              <a:latin typeface="Railway" panose="02000506040000020004" pitchFamily="50" charset="0"/>
              <a:ea typeface="+mn-ea"/>
              <a:cs typeface="+mn-cs"/>
            </a:rPr>
            <a:t>Il 27 marzo le istituzioni dell'UE hanno raggiunto un accordo sul regolamento sull'infrastruttura per i combustibili alternativi (AFIR), adottato formalmente nel settembre 2023</a:t>
          </a:r>
        </a:p>
      </dgm:t>
    </dgm:pt>
    <dgm:pt modelId="{7FCA1D98-2300-42E7-836F-2381300A8989}" type="parTrans" cxnId="{F0FC4392-98BC-42BD-83D0-818BCB3EA7FD}">
      <dgm:prSet/>
      <dgm:spPr/>
      <dgm:t>
        <a:bodyPr/>
        <a:lstStyle/>
        <a:p>
          <a:endParaRPr lang="it-IT">
            <a:latin typeface="Railway" panose="02000506040000020004" pitchFamily="50" charset="0"/>
          </a:endParaRPr>
        </a:p>
      </dgm:t>
    </dgm:pt>
    <dgm:pt modelId="{38AD45F6-2BF8-4C40-958F-FAFCE7C1D91F}" type="sibTrans" cxnId="{F0FC4392-98BC-42BD-83D0-818BCB3EA7FD}">
      <dgm:prSet/>
      <dgm:spPr/>
      <dgm:t>
        <a:bodyPr/>
        <a:lstStyle/>
        <a:p>
          <a:endParaRPr lang="it-IT">
            <a:latin typeface="Railway" panose="02000506040000020004" pitchFamily="50" charset="0"/>
          </a:endParaRPr>
        </a:p>
      </dgm:t>
    </dgm:pt>
    <dgm:pt modelId="{80C6AE4B-1EBB-4DF8-8E5B-72B19CD0327A}" type="pres">
      <dgm:prSet presAssocID="{C05E3B0F-8A9B-4F12-8222-AFF165F353BB}" presName="linearFlow" presStyleCnt="0">
        <dgm:presLayoutVars>
          <dgm:dir/>
          <dgm:resizeHandles val="exact"/>
        </dgm:presLayoutVars>
      </dgm:prSet>
      <dgm:spPr/>
    </dgm:pt>
    <dgm:pt modelId="{C77DD5A2-BCB3-4E4E-8ACC-F8FB14177ABA}" type="pres">
      <dgm:prSet presAssocID="{507ED64E-3383-4A4C-90D8-F56395CFCF41}" presName="composite" presStyleCnt="0"/>
      <dgm:spPr/>
    </dgm:pt>
    <dgm:pt modelId="{5D11612F-5168-48C2-AF91-9818C7936FA4}" type="pres">
      <dgm:prSet presAssocID="{507ED64E-3383-4A4C-90D8-F56395CFCF41}" presName="imgShp" presStyleLbl="fgImgPlace1" presStyleIdx="0" presStyleCnt="1" custLinFactNeighborY="387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978BA9E8-7967-4DB2-A38B-86EAEAA28766}" type="pres">
      <dgm:prSet presAssocID="{507ED64E-3383-4A4C-90D8-F56395CFCF41}" presName="txShp" presStyleLbl="node1" presStyleIdx="0" presStyleCnt="1" custScaleY="77082" custLinFactNeighborX="677">
        <dgm:presLayoutVars>
          <dgm:bulletEnabled val="1"/>
        </dgm:presLayoutVars>
      </dgm:prSet>
      <dgm:spPr/>
    </dgm:pt>
  </dgm:ptLst>
  <dgm:cxnLst>
    <dgm:cxn modelId="{F0FC4392-98BC-42BD-83D0-818BCB3EA7FD}" srcId="{C05E3B0F-8A9B-4F12-8222-AFF165F353BB}" destId="{507ED64E-3383-4A4C-90D8-F56395CFCF41}" srcOrd="0" destOrd="0" parTransId="{7FCA1D98-2300-42E7-836F-2381300A8989}" sibTransId="{38AD45F6-2BF8-4C40-958F-FAFCE7C1D91F}"/>
    <dgm:cxn modelId="{093B5E94-7A04-430B-AB02-47539B38D1BA}" type="presOf" srcId="{507ED64E-3383-4A4C-90D8-F56395CFCF41}" destId="{978BA9E8-7967-4DB2-A38B-86EAEAA28766}" srcOrd="0" destOrd="0" presId="urn:microsoft.com/office/officeart/2005/8/layout/vList3"/>
    <dgm:cxn modelId="{A87BA297-8069-426D-BBEA-724F01FE9AF3}" type="presOf" srcId="{C05E3B0F-8A9B-4F12-8222-AFF165F353BB}" destId="{80C6AE4B-1EBB-4DF8-8E5B-72B19CD0327A}" srcOrd="0" destOrd="0" presId="urn:microsoft.com/office/officeart/2005/8/layout/vList3"/>
    <dgm:cxn modelId="{101A738C-5300-4BAC-9EFC-2D504D6C8BDD}" type="presParOf" srcId="{80C6AE4B-1EBB-4DF8-8E5B-72B19CD0327A}" destId="{C77DD5A2-BCB3-4E4E-8ACC-F8FB14177ABA}" srcOrd="0" destOrd="0" presId="urn:microsoft.com/office/officeart/2005/8/layout/vList3"/>
    <dgm:cxn modelId="{326F60E7-5C45-4598-B9A0-0CE10FB7EA1A}" type="presParOf" srcId="{C77DD5A2-BCB3-4E4E-8ACC-F8FB14177ABA}" destId="{5D11612F-5168-48C2-AF91-9818C7936FA4}" srcOrd="0" destOrd="0" presId="urn:microsoft.com/office/officeart/2005/8/layout/vList3"/>
    <dgm:cxn modelId="{6801E258-AE29-4F60-A7FB-9A2BB680E705}" type="presParOf" srcId="{C77DD5A2-BCB3-4E4E-8ACC-F8FB14177ABA}" destId="{978BA9E8-7967-4DB2-A38B-86EAEAA2876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2DB9A7-4ADE-4F68-82FF-7B8A257971C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3BED7A65-BF25-40A2-B4CE-8B329FB5C041}">
      <dgm:prSet phldrT="[Testo]" custT="1"/>
      <dgm:spPr/>
      <dgm:t>
        <a:bodyPr/>
        <a:lstStyle/>
        <a:p>
          <a:r>
            <a:rPr lang="it-IT" sz="1600" dirty="0">
              <a:solidFill>
                <a:srgbClr val="DFECF0"/>
              </a:solidFill>
              <a:latin typeface="Railway" panose="02000506040000020004" pitchFamily="50" charset="0"/>
            </a:rPr>
            <a:t>200 km</a:t>
          </a:r>
        </a:p>
      </dgm:t>
    </dgm:pt>
    <dgm:pt modelId="{E7A029CE-39CD-401E-850F-A9BD234BB5BA}" type="parTrans" cxnId="{ABFDACE4-C432-4796-B9F0-69AA9814F29E}">
      <dgm:prSet/>
      <dgm:spPr/>
      <dgm:t>
        <a:bodyPr/>
        <a:lstStyle/>
        <a:p>
          <a:endParaRPr lang="it-IT" sz="1800">
            <a:latin typeface="Railway" panose="02000506040000020004" pitchFamily="50" charset="0"/>
          </a:endParaRPr>
        </a:p>
      </dgm:t>
    </dgm:pt>
    <dgm:pt modelId="{4976C657-F113-426A-9EE2-1D39B47FA68B}" type="sibTrans" cxnId="{ABFDACE4-C432-4796-B9F0-69AA9814F29E}">
      <dgm:prSet/>
      <dgm:spPr/>
      <dgm:t>
        <a:bodyPr/>
        <a:lstStyle/>
        <a:p>
          <a:endParaRPr lang="it-IT" sz="1800">
            <a:latin typeface="Railway" panose="02000506040000020004" pitchFamily="50" charset="0"/>
          </a:endParaRPr>
        </a:p>
      </dgm:t>
    </dgm:pt>
    <dgm:pt modelId="{4FA29CF9-EF7E-484E-BE27-34F9AC829F75}">
      <dgm:prSet phldrT="[Testo]" custT="1"/>
      <dgm:spPr/>
      <dgm:t>
        <a:bodyPr/>
        <a:lstStyle/>
        <a:p>
          <a:r>
            <a:rPr lang="en-US" sz="1800" dirty="0">
              <a:latin typeface="Railway" panose="02000506040000020004" pitchFamily="50" charset="0"/>
            </a:rPr>
            <a:t>1 hydrogen gaseous (HRS) </a:t>
          </a:r>
          <a:r>
            <a:rPr lang="en-US" sz="1800" dirty="0" err="1">
              <a:latin typeface="Railway" panose="02000506040000020004" pitchFamily="50" charset="0"/>
            </a:rPr>
            <a:t>refuelling</a:t>
          </a:r>
          <a:r>
            <a:rPr lang="en-US" sz="1800" dirty="0">
              <a:latin typeface="Railway" panose="02000506040000020004" pitchFamily="50" charset="0"/>
            </a:rPr>
            <a:t> station every 200 km on the TEN-T core network by the end of 2030
as well as a hydrogen gaseous (HRS) </a:t>
          </a:r>
          <a:r>
            <a:rPr lang="en-US" sz="1800" dirty="0" err="1">
              <a:latin typeface="Railway" panose="02000506040000020004" pitchFamily="50" charset="0"/>
            </a:rPr>
            <a:t>refuelling</a:t>
          </a:r>
          <a:r>
            <a:rPr lang="en-US" sz="1800" dirty="0">
              <a:latin typeface="Railway" panose="02000506040000020004" pitchFamily="50" charset="0"/>
            </a:rPr>
            <a:t> station at each urban node</a:t>
          </a:r>
          <a:endParaRPr lang="it-IT" sz="1800" dirty="0">
            <a:latin typeface="Railway" panose="02000506040000020004" pitchFamily="50" charset="0"/>
          </a:endParaRPr>
        </a:p>
      </dgm:t>
    </dgm:pt>
    <dgm:pt modelId="{32471368-396D-4812-B75D-FB16B13249AD}" type="parTrans" cxnId="{253720EC-E712-44E4-896F-DDC5EA5665BD}">
      <dgm:prSet/>
      <dgm:spPr/>
      <dgm:t>
        <a:bodyPr/>
        <a:lstStyle/>
        <a:p>
          <a:endParaRPr lang="it-IT" sz="1800">
            <a:latin typeface="Railway" panose="02000506040000020004" pitchFamily="50" charset="0"/>
          </a:endParaRPr>
        </a:p>
      </dgm:t>
    </dgm:pt>
    <dgm:pt modelId="{7E55219B-E934-4BFE-9BA2-FF449B756B53}" type="sibTrans" cxnId="{253720EC-E712-44E4-896F-DDC5EA5665BD}">
      <dgm:prSet/>
      <dgm:spPr/>
      <dgm:t>
        <a:bodyPr/>
        <a:lstStyle/>
        <a:p>
          <a:endParaRPr lang="it-IT" sz="1800">
            <a:latin typeface="Railway" panose="02000506040000020004" pitchFamily="50" charset="0"/>
          </a:endParaRPr>
        </a:p>
      </dgm:t>
    </dgm:pt>
    <dgm:pt modelId="{1CE046AC-00B5-4086-879C-D58CCD9B28FB}">
      <dgm:prSet phldrT="[Testo]" custT="1"/>
      <dgm:spPr/>
      <dgm:t>
        <a:bodyPr/>
        <a:lstStyle/>
        <a:p>
          <a:r>
            <a:rPr lang="it-IT" sz="2000" kern="1200" dirty="0">
              <a:solidFill>
                <a:srgbClr val="DFECF0"/>
              </a:solidFill>
              <a:latin typeface="Railway" panose="02000506040000020004" pitchFamily="50" charset="0"/>
              <a:ea typeface="+mn-ea"/>
              <a:cs typeface="+mn-cs"/>
            </a:rPr>
            <a:t>2027</a:t>
          </a:r>
        </a:p>
      </dgm:t>
    </dgm:pt>
    <dgm:pt modelId="{D13FB904-C6B9-416A-950B-C65CC618564E}" type="parTrans" cxnId="{C8257EDA-B7D1-4C10-9AB6-D18E131EE6A9}">
      <dgm:prSet/>
      <dgm:spPr/>
      <dgm:t>
        <a:bodyPr/>
        <a:lstStyle/>
        <a:p>
          <a:endParaRPr lang="it-IT" sz="1800">
            <a:latin typeface="Railway" panose="02000506040000020004" pitchFamily="50" charset="0"/>
          </a:endParaRPr>
        </a:p>
      </dgm:t>
    </dgm:pt>
    <dgm:pt modelId="{A8D92D4D-C7D4-4EBD-A52D-C3EBD4035486}" type="sibTrans" cxnId="{C8257EDA-B7D1-4C10-9AB6-D18E131EE6A9}">
      <dgm:prSet/>
      <dgm:spPr/>
      <dgm:t>
        <a:bodyPr/>
        <a:lstStyle/>
        <a:p>
          <a:endParaRPr lang="it-IT" sz="1800">
            <a:latin typeface="Railway" panose="02000506040000020004" pitchFamily="50" charset="0"/>
          </a:endParaRPr>
        </a:p>
      </dgm:t>
    </dgm:pt>
    <dgm:pt modelId="{A249D40A-64E4-4BED-8E8F-284D73B7A922}">
      <dgm:prSet phldrT="[Testo]" custT="1"/>
      <dgm:spPr/>
      <dgm:t>
        <a:bodyPr/>
        <a:lstStyle/>
        <a:p>
          <a:r>
            <a:rPr lang="en-US" sz="1800" dirty="0">
              <a:latin typeface="Railway" panose="02000506040000020004" pitchFamily="50" charset="0"/>
            </a:rPr>
            <a:t>Member States must prepare an HRS implementation plan by 2027 that can meet the needs of hydrogen-powered road mobility.</a:t>
          </a:r>
          <a:endParaRPr lang="it-IT" sz="1800" dirty="0">
            <a:latin typeface="Railway" panose="02000506040000020004" pitchFamily="50" charset="0"/>
          </a:endParaRPr>
        </a:p>
      </dgm:t>
    </dgm:pt>
    <dgm:pt modelId="{C1B17DE4-E10A-4979-B884-01BDF47CC824}" type="parTrans" cxnId="{44C02782-E29A-43F9-944D-1052E1C02577}">
      <dgm:prSet/>
      <dgm:spPr/>
      <dgm:t>
        <a:bodyPr/>
        <a:lstStyle/>
        <a:p>
          <a:endParaRPr lang="it-IT" sz="1800">
            <a:latin typeface="Railway" panose="02000506040000020004" pitchFamily="50" charset="0"/>
          </a:endParaRPr>
        </a:p>
      </dgm:t>
    </dgm:pt>
    <dgm:pt modelId="{3BCB9C6E-8E7B-4D4B-A4A9-E0DD6F547F0B}" type="sibTrans" cxnId="{44C02782-E29A-43F9-944D-1052E1C02577}">
      <dgm:prSet/>
      <dgm:spPr/>
      <dgm:t>
        <a:bodyPr/>
        <a:lstStyle/>
        <a:p>
          <a:endParaRPr lang="it-IT" sz="1800">
            <a:latin typeface="Railway" panose="02000506040000020004" pitchFamily="50" charset="0"/>
          </a:endParaRPr>
        </a:p>
      </dgm:t>
    </dgm:pt>
    <dgm:pt modelId="{47AD6C9D-8F46-4C57-B186-1AB9D83DAA39}">
      <dgm:prSet phldrT="[Testo]" custT="1"/>
      <dgm:spPr/>
      <dgm:t>
        <a:bodyPr/>
        <a:lstStyle/>
        <a:p>
          <a:r>
            <a:rPr lang="it-IT" sz="2000" dirty="0">
              <a:latin typeface="Railway" panose="02000506040000020004" pitchFamily="50" charset="0"/>
            </a:rPr>
            <a:t>700 bar</a:t>
          </a:r>
        </a:p>
      </dgm:t>
    </dgm:pt>
    <dgm:pt modelId="{A55C4B6E-22BD-4212-BC47-9FF1963BE423}" type="parTrans" cxnId="{B58ED039-6233-4275-8428-13931E018A19}">
      <dgm:prSet/>
      <dgm:spPr/>
      <dgm:t>
        <a:bodyPr/>
        <a:lstStyle/>
        <a:p>
          <a:endParaRPr lang="it-IT" sz="1800">
            <a:latin typeface="Railway" panose="02000506040000020004" pitchFamily="50" charset="0"/>
          </a:endParaRPr>
        </a:p>
      </dgm:t>
    </dgm:pt>
    <dgm:pt modelId="{638A07D8-0215-4CC2-B354-1A44EC55A27E}" type="sibTrans" cxnId="{B58ED039-6233-4275-8428-13931E018A19}">
      <dgm:prSet/>
      <dgm:spPr/>
      <dgm:t>
        <a:bodyPr/>
        <a:lstStyle/>
        <a:p>
          <a:endParaRPr lang="it-IT" sz="1800">
            <a:latin typeface="Railway" panose="02000506040000020004" pitchFamily="50" charset="0"/>
          </a:endParaRPr>
        </a:p>
      </dgm:t>
    </dgm:pt>
    <dgm:pt modelId="{9861DCED-1938-4595-9FE8-E6817ADF038A}">
      <dgm:prSet phldrT="[Testo]" custT="1"/>
      <dgm:spPr/>
      <dgm:t>
        <a:bodyPr/>
        <a:lstStyle/>
        <a:p>
          <a:r>
            <a:rPr lang="en-US" sz="1600" kern="1200" dirty="0">
              <a:solidFill>
                <a:prstClr val="black">
                  <a:hueOff val="0"/>
                  <a:satOff val="0"/>
                  <a:lumOff val="0"/>
                  <a:alphaOff val="0"/>
                </a:prstClr>
              </a:solidFill>
              <a:latin typeface="Railway" panose="02000506040000020004" pitchFamily="50" charset="0"/>
              <a:ea typeface="+mn-ea"/>
              <a:cs typeface="+mn-cs"/>
            </a:rPr>
            <a:t>by 31 December 2030, publicly accessible hydrogen </a:t>
          </a:r>
          <a:r>
            <a:rPr lang="en-US" sz="1600" kern="1200" dirty="0" err="1">
              <a:solidFill>
                <a:prstClr val="black">
                  <a:hueOff val="0"/>
                  <a:satOff val="0"/>
                  <a:lumOff val="0"/>
                  <a:alphaOff val="0"/>
                </a:prstClr>
              </a:solidFill>
              <a:latin typeface="Railway" panose="02000506040000020004" pitchFamily="50" charset="0"/>
              <a:ea typeface="+mn-ea"/>
              <a:cs typeface="+mn-cs"/>
            </a:rPr>
            <a:t>refuelling</a:t>
          </a:r>
          <a:r>
            <a:rPr lang="en-US" sz="1600" kern="1200" dirty="0">
              <a:solidFill>
                <a:prstClr val="black">
                  <a:hueOff val="0"/>
                  <a:satOff val="0"/>
                  <a:lumOff val="0"/>
                  <a:alphaOff val="0"/>
                </a:prstClr>
              </a:solidFill>
              <a:latin typeface="Railway" panose="02000506040000020004" pitchFamily="50" charset="0"/>
              <a:ea typeface="+mn-ea"/>
              <a:cs typeface="+mn-cs"/>
            </a:rPr>
            <a:t> stations designed for a minimum cumulative capacity of 1 </a:t>
          </a:r>
          <a:r>
            <a:rPr lang="en-US" sz="1600" kern="1200" dirty="0" err="1">
              <a:solidFill>
                <a:prstClr val="black">
                  <a:hueOff val="0"/>
                  <a:satOff val="0"/>
                  <a:lumOff val="0"/>
                  <a:alphaOff val="0"/>
                </a:prstClr>
              </a:solidFill>
              <a:latin typeface="Railway" panose="02000506040000020004" pitchFamily="50" charset="0"/>
              <a:ea typeface="+mn-ea"/>
              <a:cs typeface="+mn-cs"/>
            </a:rPr>
            <a:t>tonne</a:t>
          </a:r>
          <a:r>
            <a:rPr lang="en-US" sz="1600" kern="1200" dirty="0">
              <a:solidFill>
                <a:prstClr val="black">
                  <a:hueOff val="0"/>
                  <a:satOff val="0"/>
                  <a:lumOff val="0"/>
                  <a:alphaOff val="0"/>
                </a:prstClr>
              </a:solidFill>
              <a:latin typeface="Railway" panose="02000506040000020004" pitchFamily="50" charset="0"/>
              <a:ea typeface="+mn-ea"/>
              <a:cs typeface="+mn-cs"/>
            </a:rPr>
            <a:t> per day</a:t>
          </a:r>
          <a:endParaRPr lang="it-IT" sz="1600" kern="1200" dirty="0">
            <a:solidFill>
              <a:prstClr val="black">
                <a:hueOff val="0"/>
                <a:satOff val="0"/>
                <a:lumOff val="0"/>
                <a:alphaOff val="0"/>
              </a:prstClr>
            </a:solidFill>
            <a:latin typeface="Railway" panose="02000506040000020004" pitchFamily="50" charset="0"/>
            <a:ea typeface="+mn-ea"/>
            <a:cs typeface="+mn-cs"/>
          </a:endParaRPr>
        </a:p>
      </dgm:t>
    </dgm:pt>
    <dgm:pt modelId="{8CE213E9-097C-45F0-BCF6-D52742112A39}" type="parTrans" cxnId="{8208EA10-32C7-498C-A5EB-5BEDDD7B3119}">
      <dgm:prSet/>
      <dgm:spPr/>
      <dgm:t>
        <a:bodyPr/>
        <a:lstStyle/>
        <a:p>
          <a:endParaRPr lang="it-IT" sz="1800">
            <a:latin typeface="Railway" panose="02000506040000020004" pitchFamily="50" charset="0"/>
          </a:endParaRPr>
        </a:p>
      </dgm:t>
    </dgm:pt>
    <dgm:pt modelId="{B580A63B-EF1A-4757-BCC3-6D0317A84197}" type="sibTrans" cxnId="{8208EA10-32C7-498C-A5EB-5BEDDD7B3119}">
      <dgm:prSet/>
      <dgm:spPr/>
      <dgm:t>
        <a:bodyPr/>
        <a:lstStyle/>
        <a:p>
          <a:endParaRPr lang="it-IT" sz="1800">
            <a:latin typeface="Railway" panose="02000506040000020004" pitchFamily="50" charset="0"/>
          </a:endParaRPr>
        </a:p>
      </dgm:t>
    </dgm:pt>
    <dgm:pt modelId="{F07D644C-5406-4CC6-AB87-865CB15AB4FC}">
      <dgm:prSet phldrT="[Testo]" custT="1"/>
      <dgm:spPr/>
      <dgm:t>
        <a:bodyPr/>
        <a:lstStyle/>
        <a:p>
          <a:r>
            <a:rPr lang="it-IT" sz="2000" dirty="0">
              <a:latin typeface="Railway" panose="02000506040000020004" pitchFamily="50" charset="0"/>
            </a:rPr>
            <a:t>1 ton/day</a:t>
          </a:r>
        </a:p>
      </dgm:t>
    </dgm:pt>
    <dgm:pt modelId="{1120A061-979D-4785-8543-2D9BF88FB073}" type="parTrans" cxnId="{D8405198-BA6B-4931-BDF5-64905162B0CD}">
      <dgm:prSet/>
      <dgm:spPr/>
      <dgm:t>
        <a:bodyPr/>
        <a:lstStyle/>
        <a:p>
          <a:endParaRPr lang="it-IT" sz="1800"/>
        </a:p>
      </dgm:t>
    </dgm:pt>
    <dgm:pt modelId="{1929C69B-0CEB-4654-8ED3-FAB07D70BF85}" type="sibTrans" cxnId="{D8405198-BA6B-4931-BDF5-64905162B0CD}">
      <dgm:prSet/>
      <dgm:spPr/>
      <dgm:t>
        <a:bodyPr/>
        <a:lstStyle/>
        <a:p>
          <a:endParaRPr lang="it-IT" sz="1800"/>
        </a:p>
      </dgm:t>
    </dgm:pt>
    <dgm:pt modelId="{E06EFCD2-3ACA-4C1D-9070-25841C6D289C}">
      <dgm:prSet custT="1"/>
      <dgm:spPr/>
      <dgm:t>
        <a:bodyPr/>
        <a:lstStyle/>
        <a:p>
          <a:r>
            <a:rPr lang="en-US" sz="1600" kern="1200" dirty="0">
              <a:solidFill>
                <a:prstClr val="black">
                  <a:hueOff val="0"/>
                  <a:satOff val="0"/>
                  <a:lumOff val="0"/>
                  <a:alphaOff val="0"/>
                </a:prstClr>
              </a:solidFill>
              <a:latin typeface="Railway" panose="02000506040000020004" pitchFamily="50" charset="0"/>
              <a:ea typeface="+mn-ea"/>
              <a:cs typeface="+mn-cs"/>
            </a:rPr>
            <a:t>At least one 700 bar refueling dispenser
No </a:t>
          </a:r>
          <a:r>
            <a:rPr lang="en-US" sz="1600" kern="1200" dirty="0" err="1">
              <a:solidFill>
                <a:prstClr val="black">
                  <a:hueOff val="0"/>
                  <a:satOff val="0"/>
                  <a:lumOff val="0"/>
                  <a:alphaOff val="0"/>
                </a:prstClr>
              </a:solidFill>
              <a:latin typeface="Railway" panose="02000506040000020004" pitchFamily="50" charset="0"/>
              <a:ea typeface="+mn-ea"/>
              <a:cs typeface="+mn-cs"/>
            </a:rPr>
            <a:t>Targat</a:t>
          </a:r>
          <a:r>
            <a:rPr lang="en-US" sz="1600" kern="1200" dirty="0">
              <a:solidFill>
                <a:prstClr val="black">
                  <a:hueOff val="0"/>
                  <a:satOff val="0"/>
                  <a:lumOff val="0"/>
                  <a:alphaOff val="0"/>
                </a:prstClr>
              </a:solidFill>
              <a:latin typeface="Railway" panose="02000506040000020004" pitchFamily="50" charset="0"/>
              <a:ea typeface="+mn-ea"/>
              <a:cs typeface="+mn-cs"/>
            </a:rPr>
            <a:t> for liquid hydrogen</a:t>
          </a:r>
          <a:endParaRPr lang="it-IT" sz="1600" kern="1200" dirty="0">
            <a:solidFill>
              <a:prstClr val="black">
                <a:hueOff val="0"/>
                <a:satOff val="0"/>
                <a:lumOff val="0"/>
                <a:alphaOff val="0"/>
              </a:prstClr>
            </a:solidFill>
            <a:latin typeface="Railway" panose="02000506040000020004" pitchFamily="50" charset="0"/>
            <a:ea typeface="+mn-ea"/>
            <a:cs typeface="+mn-cs"/>
          </a:endParaRPr>
        </a:p>
      </dgm:t>
    </dgm:pt>
    <dgm:pt modelId="{8D0064DA-F0CE-462D-8AC2-118D367023DE}" type="parTrans" cxnId="{53F0C1A8-1AE1-4322-87A3-B385209B3E78}">
      <dgm:prSet/>
      <dgm:spPr/>
      <dgm:t>
        <a:bodyPr/>
        <a:lstStyle/>
        <a:p>
          <a:endParaRPr lang="it-IT" sz="1800"/>
        </a:p>
      </dgm:t>
    </dgm:pt>
    <dgm:pt modelId="{1FAE5B8C-DF38-4ABE-83D9-D49F5D5D716D}" type="sibTrans" cxnId="{53F0C1A8-1AE1-4322-87A3-B385209B3E78}">
      <dgm:prSet/>
      <dgm:spPr/>
      <dgm:t>
        <a:bodyPr/>
        <a:lstStyle/>
        <a:p>
          <a:endParaRPr lang="it-IT" sz="1800"/>
        </a:p>
      </dgm:t>
    </dgm:pt>
    <dgm:pt modelId="{FF92B2C9-FE62-45E3-844F-998C475AEE23}" type="pres">
      <dgm:prSet presAssocID="{292DB9A7-4ADE-4F68-82FF-7B8A257971CA}" presName="linearFlow" presStyleCnt="0">
        <dgm:presLayoutVars>
          <dgm:dir/>
          <dgm:animLvl val="lvl"/>
          <dgm:resizeHandles val="exact"/>
        </dgm:presLayoutVars>
      </dgm:prSet>
      <dgm:spPr/>
    </dgm:pt>
    <dgm:pt modelId="{8C881D04-6355-4F27-A653-17D759F98644}" type="pres">
      <dgm:prSet presAssocID="{3BED7A65-BF25-40A2-B4CE-8B329FB5C041}" presName="composite" presStyleCnt="0"/>
      <dgm:spPr/>
    </dgm:pt>
    <dgm:pt modelId="{4050A28F-9BA2-43C2-BB2A-98B3B9BD2B45}" type="pres">
      <dgm:prSet presAssocID="{3BED7A65-BF25-40A2-B4CE-8B329FB5C041}" presName="parentText" presStyleLbl="alignNode1" presStyleIdx="0" presStyleCnt="4">
        <dgm:presLayoutVars>
          <dgm:chMax val="1"/>
          <dgm:bulletEnabled val="1"/>
        </dgm:presLayoutVars>
      </dgm:prSet>
      <dgm:spPr/>
    </dgm:pt>
    <dgm:pt modelId="{F0AD85B7-A09C-4BC6-A48C-C83B5DE6AC04}" type="pres">
      <dgm:prSet presAssocID="{3BED7A65-BF25-40A2-B4CE-8B329FB5C041}" presName="descendantText" presStyleLbl="alignAcc1" presStyleIdx="0" presStyleCnt="4">
        <dgm:presLayoutVars>
          <dgm:bulletEnabled val="1"/>
        </dgm:presLayoutVars>
      </dgm:prSet>
      <dgm:spPr/>
    </dgm:pt>
    <dgm:pt modelId="{E3CEAAED-5C8D-4567-A14F-87B7D9E28823}" type="pres">
      <dgm:prSet presAssocID="{4976C657-F113-426A-9EE2-1D39B47FA68B}" presName="sp" presStyleCnt="0"/>
      <dgm:spPr/>
    </dgm:pt>
    <dgm:pt modelId="{E97271E8-E522-41DB-8375-8396AA8826EB}" type="pres">
      <dgm:prSet presAssocID="{1CE046AC-00B5-4086-879C-D58CCD9B28FB}" presName="composite" presStyleCnt="0"/>
      <dgm:spPr/>
    </dgm:pt>
    <dgm:pt modelId="{B9FDA7C4-0A8E-4F9B-BC5F-5F2B533A6F2E}" type="pres">
      <dgm:prSet presAssocID="{1CE046AC-00B5-4086-879C-D58CCD9B28FB}" presName="parentText" presStyleLbl="alignNode1" presStyleIdx="1" presStyleCnt="4">
        <dgm:presLayoutVars>
          <dgm:chMax val="1"/>
          <dgm:bulletEnabled val="1"/>
        </dgm:presLayoutVars>
      </dgm:prSet>
      <dgm:spPr/>
    </dgm:pt>
    <dgm:pt modelId="{D240F3FA-DB79-4ED0-95D5-F9E06D696FF4}" type="pres">
      <dgm:prSet presAssocID="{1CE046AC-00B5-4086-879C-D58CCD9B28FB}" presName="descendantText" presStyleLbl="alignAcc1" presStyleIdx="1" presStyleCnt="4">
        <dgm:presLayoutVars>
          <dgm:bulletEnabled val="1"/>
        </dgm:presLayoutVars>
      </dgm:prSet>
      <dgm:spPr/>
    </dgm:pt>
    <dgm:pt modelId="{0A689883-C7A0-43BB-A0BD-3ACF3F136EAA}" type="pres">
      <dgm:prSet presAssocID="{A8D92D4D-C7D4-4EBD-A52D-C3EBD4035486}" presName="sp" presStyleCnt="0"/>
      <dgm:spPr/>
    </dgm:pt>
    <dgm:pt modelId="{4BB3AE3F-D5B1-4F50-828F-671534E018F2}" type="pres">
      <dgm:prSet presAssocID="{47AD6C9D-8F46-4C57-B186-1AB9D83DAA39}" presName="composite" presStyleCnt="0"/>
      <dgm:spPr/>
    </dgm:pt>
    <dgm:pt modelId="{82CF56AE-9C73-4A54-9624-274FA004FF3A}" type="pres">
      <dgm:prSet presAssocID="{47AD6C9D-8F46-4C57-B186-1AB9D83DAA39}" presName="parentText" presStyleLbl="alignNode1" presStyleIdx="2" presStyleCnt="4">
        <dgm:presLayoutVars>
          <dgm:chMax val="1"/>
          <dgm:bulletEnabled val="1"/>
        </dgm:presLayoutVars>
      </dgm:prSet>
      <dgm:spPr/>
    </dgm:pt>
    <dgm:pt modelId="{47F1B1B8-A2CD-4A7D-B8E1-AFB3AA405F85}" type="pres">
      <dgm:prSet presAssocID="{47AD6C9D-8F46-4C57-B186-1AB9D83DAA39}" presName="descendantText" presStyleLbl="alignAcc1" presStyleIdx="2" presStyleCnt="4">
        <dgm:presLayoutVars>
          <dgm:bulletEnabled val="1"/>
        </dgm:presLayoutVars>
      </dgm:prSet>
      <dgm:spPr/>
    </dgm:pt>
    <dgm:pt modelId="{D3895972-0681-41FF-88A5-E6126726110F}" type="pres">
      <dgm:prSet presAssocID="{638A07D8-0215-4CC2-B354-1A44EC55A27E}" presName="sp" presStyleCnt="0"/>
      <dgm:spPr/>
    </dgm:pt>
    <dgm:pt modelId="{F62037FF-7BBE-4D9A-9732-DC52BA7BD885}" type="pres">
      <dgm:prSet presAssocID="{F07D644C-5406-4CC6-AB87-865CB15AB4FC}" presName="composite" presStyleCnt="0"/>
      <dgm:spPr/>
    </dgm:pt>
    <dgm:pt modelId="{B5AD8733-6708-4F6C-B449-E891C88AF09C}" type="pres">
      <dgm:prSet presAssocID="{F07D644C-5406-4CC6-AB87-865CB15AB4FC}" presName="parentText" presStyleLbl="alignNode1" presStyleIdx="3" presStyleCnt="4">
        <dgm:presLayoutVars>
          <dgm:chMax val="1"/>
          <dgm:bulletEnabled val="1"/>
        </dgm:presLayoutVars>
      </dgm:prSet>
      <dgm:spPr/>
    </dgm:pt>
    <dgm:pt modelId="{836DF653-FF61-46FB-9466-66C860A3C4C6}" type="pres">
      <dgm:prSet presAssocID="{F07D644C-5406-4CC6-AB87-865CB15AB4FC}" presName="descendantText" presStyleLbl="alignAcc1" presStyleIdx="3" presStyleCnt="4">
        <dgm:presLayoutVars>
          <dgm:bulletEnabled val="1"/>
        </dgm:presLayoutVars>
      </dgm:prSet>
      <dgm:spPr/>
    </dgm:pt>
  </dgm:ptLst>
  <dgm:cxnLst>
    <dgm:cxn modelId="{F2E37603-D4F2-4BB2-AA4E-AB5D677E7757}" type="presOf" srcId="{4FA29CF9-EF7E-484E-BE27-34F9AC829F75}" destId="{F0AD85B7-A09C-4BC6-A48C-C83B5DE6AC04}" srcOrd="0" destOrd="0" presId="urn:microsoft.com/office/officeart/2005/8/layout/chevron2"/>
    <dgm:cxn modelId="{8208EA10-32C7-498C-A5EB-5BEDDD7B3119}" srcId="{F07D644C-5406-4CC6-AB87-865CB15AB4FC}" destId="{9861DCED-1938-4595-9FE8-E6817ADF038A}" srcOrd="0" destOrd="0" parTransId="{8CE213E9-097C-45F0-BCF6-D52742112A39}" sibTransId="{B580A63B-EF1A-4757-BCC3-6D0317A84197}"/>
    <dgm:cxn modelId="{B58ED039-6233-4275-8428-13931E018A19}" srcId="{292DB9A7-4ADE-4F68-82FF-7B8A257971CA}" destId="{47AD6C9D-8F46-4C57-B186-1AB9D83DAA39}" srcOrd="2" destOrd="0" parTransId="{A55C4B6E-22BD-4212-BC47-9FF1963BE423}" sibTransId="{638A07D8-0215-4CC2-B354-1A44EC55A27E}"/>
    <dgm:cxn modelId="{DD367444-3BBE-43EC-B4D8-050A5A209E4B}" type="presOf" srcId="{9861DCED-1938-4595-9FE8-E6817ADF038A}" destId="{836DF653-FF61-46FB-9466-66C860A3C4C6}" srcOrd="0" destOrd="0" presId="urn:microsoft.com/office/officeart/2005/8/layout/chevron2"/>
    <dgm:cxn modelId="{44C02782-E29A-43F9-944D-1052E1C02577}" srcId="{1CE046AC-00B5-4086-879C-D58CCD9B28FB}" destId="{A249D40A-64E4-4BED-8E8F-284D73B7A922}" srcOrd="0" destOrd="0" parTransId="{C1B17DE4-E10A-4979-B884-01BDF47CC824}" sibTransId="{3BCB9C6E-8E7B-4D4B-A4A9-E0DD6F547F0B}"/>
    <dgm:cxn modelId="{34BD1194-B96F-4CAB-9B40-5ACC600B8E4D}" type="presOf" srcId="{47AD6C9D-8F46-4C57-B186-1AB9D83DAA39}" destId="{82CF56AE-9C73-4A54-9624-274FA004FF3A}" srcOrd="0" destOrd="0" presId="urn:microsoft.com/office/officeart/2005/8/layout/chevron2"/>
    <dgm:cxn modelId="{D8405198-BA6B-4931-BDF5-64905162B0CD}" srcId="{292DB9A7-4ADE-4F68-82FF-7B8A257971CA}" destId="{F07D644C-5406-4CC6-AB87-865CB15AB4FC}" srcOrd="3" destOrd="0" parTransId="{1120A061-979D-4785-8543-2D9BF88FB073}" sibTransId="{1929C69B-0CEB-4654-8ED3-FAB07D70BF85}"/>
    <dgm:cxn modelId="{05E768A1-5C7B-4D37-B0AC-C6CD3A81217A}" type="presOf" srcId="{3BED7A65-BF25-40A2-B4CE-8B329FB5C041}" destId="{4050A28F-9BA2-43C2-BB2A-98B3B9BD2B45}" srcOrd="0" destOrd="0" presId="urn:microsoft.com/office/officeart/2005/8/layout/chevron2"/>
    <dgm:cxn modelId="{E4D762A2-6262-45D5-92D3-F7A609ACBE03}" type="presOf" srcId="{292DB9A7-4ADE-4F68-82FF-7B8A257971CA}" destId="{FF92B2C9-FE62-45E3-844F-998C475AEE23}" srcOrd="0" destOrd="0" presId="urn:microsoft.com/office/officeart/2005/8/layout/chevron2"/>
    <dgm:cxn modelId="{53F0C1A8-1AE1-4322-87A3-B385209B3E78}" srcId="{47AD6C9D-8F46-4C57-B186-1AB9D83DAA39}" destId="{E06EFCD2-3ACA-4C1D-9070-25841C6D289C}" srcOrd="0" destOrd="0" parTransId="{8D0064DA-F0CE-462D-8AC2-118D367023DE}" sibTransId="{1FAE5B8C-DF38-4ABE-83D9-D49F5D5D716D}"/>
    <dgm:cxn modelId="{EBA1F0AD-0BF8-4553-AD42-3B4A222C3A75}" type="presOf" srcId="{E06EFCD2-3ACA-4C1D-9070-25841C6D289C}" destId="{47F1B1B8-A2CD-4A7D-B8E1-AFB3AA405F85}" srcOrd="0" destOrd="0" presId="urn:microsoft.com/office/officeart/2005/8/layout/chevron2"/>
    <dgm:cxn modelId="{F16B75C2-ADFC-452D-866B-8EECC931381F}" type="presOf" srcId="{1CE046AC-00B5-4086-879C-D58CCD9B28FB}" destId="{B9FDA7C4-0A8E-4F9B-BC5F-5F2B533A6F2E}" srcOrd="0" destOrd="0" presId="urn:microsoft.com/office/officeart/2005/8/layout/chevron2"/>
    <dgm:cxn modelId="{F9AD45CB-16C6-4D5E-948D-DDFFE22E519E}" type="presOf" srcId="{A249D40A-64E4-4BED-8E8F-284D73B7A922}" destId="{D240F3FA-DB79-4ED0-95D5-F9E06D696FF4}" srcOrd="0" destOrd="0" presId="urn:microsoft.com/office/officeart/2005/8/layout/chevron2"/>
    <dgm:cxn modelId="{C8257EDA-B7D1-4C10-9AB6-D18E131EE6A9}" srcId="{292DB9A7-4ADE-4F68-82FF-7B8A257971CA}" destId="{1CE046AC-00B5-4086-879C-D58CCD9B28FB}" srcOrd="1" destOrd="0" parTransId="{D13FB904-C6B9-416A-950B-C65CC618564E}" sibTransId="{A8D92D4D-C7D4-4EBD-A52D-C3EBD4035486}"/>
    <dgm:cxn modelId="{ABFDACE4-C432-4796-B9F0-69AA9814F29E}" srcId="{292DB9A7-4ADE-4F68-82FF-7B8A257971CA}" destId="{3BED7A65-BF25-40A2-B4CE-8B329FB5C041}" srcOrd="0" destOrd="0" parTransId="{E7A029CE-39CD-401E-850F-A9BD234BB5BA}" sibTransId="{4976C657-F113-426A-9EE2-1D39B47FA68B}"/>
    <dgm:cxn modelId="{253720EC-E712-44E4-896F-DDC5EA5665BD}" srcId="{3BED7A65-BF25-40A2-B4CE-8B329FB5C041}" destId="{4FA29CF9-EF7E-484E-BE27-34F9AC829F75}" srcOrd="0" destOrd="0" parTransId="{32471368-396D-4812-B75D-FB16B13249AD}" sibTransId="{7E55219B-E934-4BFE-9BA2-FF449B756B53}"/>
    <dgm:cxn modelId="{60A996F0-F945-4713-B9A1-F34BFC1FC296}" type="presOf" srcId="{F07D644C-5406-4CC6-AB87-865CB15AB4FC}" destId="{B5AD8733-6708-4F6C-B449-E891C88AF09C}" srcOrd="0" destOrd="0" presId="urn:microsoft.com/office/officeart/2005/8/layout/chevron2"/>
    <dgm:cxn modelId="{54046E36-0055-4513-9F79-6FD9B30025F8}" type="presParOf" srcId="{FF92B2C9-FE62-45E3-844F-998C475AEE23}" destId="{8C881D04-6355-4F27-A653-17D759F98644}" srcOrd="0" destOrd="0" presId="urn:microsoft.com/office/officeart/2005/8/layout/chevron2"/>
    <dgm:cxn modelId="{BB3AA759-D0A6-466D-800D-3294C2C1EAD3}" type="presParOf" srcId="{8C881D04-6355-4F27-A653-17D759F98644}" destId="{4050A28F-9BA2-43C2-BB2A-98B3B9BD2B45}" srcOrd="0" destOrd="0" presId="urn:microsoft.com/office/officeart/2005/8/layout/chevron2"/>
    <dgm:cxn modelId="{9F915D19-7EAD-495D-9804-6C121AF68A78}" type="presParOf" srcId="{8C881D04-6355-4F27-A653-17D759F98644}" destId="{F0AD85B7-A09C-4BC6-A48C-C83B5DE6AC04}" srcOrd="1" destOrd="0" presId="urn:microsoft.com/office/officeart/2005/8/layout/chevron2"/>
    <dgm:cxn modelId="{628C4E88-EA3F-4CDA-9819-4D93F7C3AF2A}" type="presParOf" srcId="{FF92B2C9-FE62-45E3-844F-998C475AEE23}" destId="{E3CEAAED-5C8D-4567-A14F-87B7D9E28823}" srcOrd="1" destOrd="0" presId="urn:microsoft.com/office/officeart/2005/8/layout/chevron2"/>
    <dgm:cxn modelId="{63B7E34E-67A7-465C-B4E4-19F80FEAF88F}" type="presParOf" srcId="{FF92B2C9-FE62-45E3-844F-998C475AEE23}" destId="{E97271E8-E522-41DB-8375-8396AA8826EB}" srcOrd="2" destOrd="0" presId="urn:microsoft.com/office/officeart/2005/8/layout/chevron2"/>
    <dgm:cxn modelId="{8F0075C9-59D8-405A-A0AD-2FAF7550D308}" type="presParOf" srcId="{E97271E8-E522-41DB-8375-8396AA8826EB}" destId="{B9FDA7C4-0A8E-4F9B-BC5F-5F2B533A6F2E}" srcOrd="0" destOrd="0" presId="urn:microsoft.com/office/officeart/2005/8/layout/chevron2"/>
    <dgm:cxn modelId="{6F1D17B6-74AE-4333-8F9E-9EFBE23FAC4B}" type="presParOf" srcId="{E97271E8-E522-41DB-8375-8396AA8826EB}" destId="{D240F3FA-DB79-4ED0-95D5-F9E06D696FF4}" srcOrd="1" destOrd="0" presId="urn:microsoft.com/office/officeart/2005/8/layout/chevron2"/>
    <dgm:cxn modelId="{C30A0F36-0625-4DF1-8865-DD98EA419DAB}" type="presParOf" srcId="{FF92B2C9-FE62-45E3-844F-998C475AEE23}" destId="{0A689883-C7A0-43BB-A0BD-3ACF3F136EAA}" srcOrd="3" destOrd="0" presId="urn:microsoft.com/office/officeart/2005/8/layout/chevron2"/>
    <dgm:cxn modelId="{EE024331-15A6-4B5B-ABB8-D5A3B078D050}" type="presParOf" srcId="{FF92B2C9-FE62-45E3-844F-998C475AEE23}" destId="{4BB3AE3F-D5B1-4F50-828F-671534E018F2}" srcOrd="4" destOrd="0" presId="urn:microsoft.com/office/officeart/2005/8/layout/chevron2"/>
    <dgm:cxn modelId="{BD7B1321-C57F-4D8D-957C-B672176A87BD}" type="presParOf" srcId="{4BB3AE3F-D5B1-4F50-828F-671534E018F2}" destId="{82CF56AE-9C73-4A54-9624-274FA004FF3A}" srcOrd="0" destOrd="0" presId="urn:microsoft.com/office/officeart/2005/8/layout/chevron2"/>
    <dgm:cxn modelId="{CC7130F7-354A-4C48-8D8E-83E86008A69F}" type="presParOf" srcId="{4BB3AE3F-D5B1-4F50-828F-671534E018F2}" destId="{47F1B1B8-A2CD-4A7D-B8E1-AFB3AA405F85}" srcOrd="1" destOrd="0" presId="urn:microsoft.com/office/officeart/2005/8/layout/chevron2"/>
    <dgm:cxn modelId="{B2BFA5F1-61FC-4E43-A4BC-183414317735}" type="presParOf" srcId="{FF92B2C9-FE62-45E3-844F-998C475AEE23}" destId="{D3895972-0681-41FF-88A5-E6126726110F}" srcOrd="5" destOrd="0" presId="urn:microsoft.com/office/officeart/2005/8/layout/chevron2"/>
    <dgm:cxn modelId="{6A419D80-4801-4D09-B6F9-D981D85E9E04}" type="presParOf" srcId="{FF92B2C9-FE62-45E3-844F-998C475AEE23}" destId="{F62037FF-7BBE-4D9A-9732-DC52BA7BD885}" srcOrd="6" destOrd="0" presId="urn:microsoft.com/office/officeart/2005/8/layout/chevron2"/>
    <dgm:cxn modelId="{DBF87393-11EF-4BD4-AC40-A2BD7FF46F12}" type="presParOf" srcId="{F62037FF-7BBE-4D9A-9732-DC52BA7BD885}" destId="{B5AD8733-6708-4F6C-B449-E891C88AF09C}" srcOrd="0" destOrd="0" presId="urn:microsoft.com/office/officeart/2005/8/layout/chevron2"/>
    <dgm:cxn modelId="{602C07C0-148D-437C-A97B-4033DDFFFFD8}" type="presParOf" srcId="{F62037FF-7BBE-4D9A-9732-DC52BA7BD885}" destId="{836DF653-FF61-46FB-9466-66C860A3C4C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2DB9A7-4ADE-4F68-82FF-7B8A257971C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3BED7A65-BF25-40A2-B4CE-8B329FB5C041}">
      <dgm:prSet phldrT="[Testo]" custT="1"/>
      <dgm:spPr/>
      <dgm:t>
        <a:bodyPr/>
        <a:lstStyle/>
        <a:p>
          <a:r>
            <a:rPr lang="it-IT" sz="2800" dirty="0">
              <a:solidFill>
                <a:srgbClr val="DFECF0"/>
              </a:solidFill>
              <a:latin typeface="Railway" panose="02000506040000020004" pitchFamily="50" charset="0"/>
            </a:rPr>
            <a:t>42%</a:t>
          </a:r>
        </a:p>
      </dgm:t>
    </dgm:pt>
    <dgm:pt modelId="{E7A029CE-39CD-401E-850F-A9BD234BB5BA}" type="parTrans" cxnId="{ABFDACE4-C432-4796-B9F0-69AA9814F29E}">
      <dgm:prSet/>
      <dgm:spPr/>
      <dgm:t>
        <a:bodyPr/>
        <a:lstStyle/>
        <a:p>
          <a:endParaRPr lang="it-IT" sz="2400">
            <a:latin typeface="Railway" panose="02000506040000020004" pitchFamily="50" charset="0"/>
          </a:endParaRPr>
        </a:p>
      </dgm:t>
    </dgm:pt>
    <dgm:pt modelId="{4976C657-F113-426A-9EE2-1D39B47FA68B}" type="sibTrans" cxnId="{ABFDACE4-C432-4796-B9F0-69AA9814F29E}">
      <dgm:prSet/>
      <dgm:spPr/>
      <dgm:t>
        <a:bodyPr/>
        <a:lstStyle/>
        <a:p>
          <a:endParaRPr lang="it-IT" sz="2400">
            <a:latin typeface="Railway" panose="02000506040000020004" pitchFamily="50" charset="0"/>
          </a:endParaRPr>
        </a:p>
      </dgm:t>
    </dgm:pt>
    <dgm:pt modelId="{4FA29CF9-EF7E-484E-BE27-34F9AC829F75}">
      <dgm:prSet phldrT="[Testo]" custT="1"/>
      <dgm:spPr/>
      <dgm:t>
        <a:bodyPr/>
        <a:lstStyle/>
        <a:p>
          <a:r>
            <a:rPr lang="it-IT" sz="1800" kern="1200" dirty="0">
              <a:solidFill>
                <a:prstClr val="black">
                  <a:hueOff val="0"/>
                  <a:satOff val="0"/>
                  <a:lumOff val="0"/>
                  <a:alphaOff val="0"/>
                </a:prstClr>
              </a:solidFill>
              <a:latin typeface="Railway" panose="02000506040000020004" pitchFamily="50" charset="0"/>
              <a:ea typeface="+mn-ea"/>
              <a:cs typeface="+mn-cs"/>
            </a:rPr>
            <a:t>dell’idrogeno utilizzato nell’industria provenga da combustibili rinnovabili di origine non biologica (RFNBO) entro il 2030, arrivando al 60% entro il 2035</a:t>
          </a:r>
        </a:p>
      </dgm:t>
    </dgm:pt>
    <dgm:pt modelId="{32471368-396D-4812-B75D-FB16B13249AD}" type="parTrans" cxnId="{253720EC-E712-44E4-896F-DDC5EA5665BD}">
      <dgm:prSet/>
      <dgm:spPr/>
      <dgm:t>
        <a:bodyPr/>
        <a:lstStyle/>
        <a:p>
          <a:endParaRPr lang="it-IT" sz="2400">
            <a:latin typeface="Railway" panose="02000506040000020004" pitchFamily="50" charset="0"/>
          </a:endParaRPr>
        </a:p>
      </dgm:t>
    </dgm:pt>
    <dgm:pt modelId="{7E55219B-E934-4BFE-9BA2-FF449B756B53}" type="sibTrans" cxnId="{253720EC-E712-44E4-896F-DDC5EA5665BD}">
      <dgm:prSet/>
      <dgm:spPr/>
      <dgm:t>
        <a:bodyPr/>
        <a:lstStyle/>
        <a:p>
          <a:endParaRPr lang="it-IT" sz="2400">
            <a:latin typeface="Railway" panose="02000506040000020004" pitchFamily="50" charset="0"/>
          </a:endParaRPr>
        </a:p>
      </dgm:t>
    </dgm:pt>
    <dgm:pt modelId="{47AD6C9D-8F46-4C57-B186-1AB9D83DAA39}">
      <dgm:prSet phldrT="[Testo]" custT="1"/>
      <dgm:spPr/>
      <dgm:t>
        <a:bodyPr/>
        <a:lstStyle/>
        <a:p>
          <a:r>
            <a:rPr lang="it-IT" sz="4400" dirty="0">
              <a:latin typeface="Railway" panose="02000506040000020004" pitchFamily="50" charset="0"/>
            </a:rPr>
            <a:t>1%</a:t>
          </a:r>
        </a:p>
      </dgm:t>
    </dgm:pt>
    <dgm:pt modelId="{A55C4B6E-22BD-4212-BC47-9FF1963BE423}" type="parTrans" cxnId="{B58ED039-6233-4275-8428-13931E018A19}">
      <dgm:prSet/>
      <dgm:spPr/>
      <dgm:t>
        <a:bodyPr/>
        <a:lstStyle/>
        <a:p>
          <a:endParaRPr lang="it-IT" sz="2400">
            <a:latin typeface="Railway" panose="02000506040000020004" pitchFamily="50" charset="0"/>
          </a:endParaRPr>
        </a:p>
      </dgm:t>
    </dgm:pt>
    <dgm:pt modelId="{638A07D8-0215-4CC2-B354-1A44EC55A27E}" type="sibTrans" cxnId="{B58ED039-6233-4275-8428-13931E018A19}">
      <dgm:prSet/>
      <dgm:spPr/>
      <dgm:t>
        <a:bodyPr/>
        <a:lstStyle/>
        <a:p>
          <a:endParaRPr lang="it-IT" sz="2400">
            <a:latin typeface="Railway" panose="02000506040000020004" pitchFamily="50" charset="0"/>
          </a:endParaRPr>
        </a:p>
      </dgm:t>
    </dgm:pt>
    <dgm:pt modelId="{E06EFCD2-3ACA-4C1D-9070-25841C6D289C}">
      <dgm:prSet custT="1"/>
      <dgm:spPr/>
      <dgm:t>
        <a:bodyPr/>
        <a:lstStyle/>
        <a:p>
          <a:r>
            <a:rPr lang="en-US" sz="1800" kern="1200" dirty="0">
              <a:solidFill>
                <a:prstClr val="black">
                  <a:hueOff val="0"/>
                  <a:satOff val="0"/>
                  <a:lumOff val="0"/>
                  <a:alphaOff val="0"/>
                </a:prstClr>
              </a:solidFill>
              <a:latin typeface="Railway" panose="02000506040000020004" pitchFamily="50" charset="0"/>
              <a:ea typeface="+mn-ea"/>
              <a:cs typeface="+mn-cs"/>
            </a:rPr>
            <a:t>RFNBO on total transport by 2030</a:t>
          </a:r>
          <a:endParaRPr lang="it-IT" sz="1800" kern="1200" dirty="0">
            <a:solidFill>
              <a:prstClr val="black">
                <a:hueOff val="0"/>
                <a:satOff val="0"/>
                <a:lumOff val="0"/>
                <a:alphaOff val="0"/>
              </a:prstClr>
            </a:solidFill>
            <a:latin typeface="Railway" panose="02000506040000020004" pitchFamily="50" charset="0"/>
            <a:ea typeface="+mn-ea"/>
            <a:cs typeface="+mn-cs"/>
          </a:endParaRPr>
        </a:p>
      </dgm:t>
    </dgm:pt>
    <dgm:pt modelId="{8D0064DA-F0CE-462D-8AC2-118D367023DE}" type="parTrans" cxnId="{53F0C1A8-1AE1-4322-87A3-B385209B3E78}">
      <dgm:prSet/>
      <dgm:spPr/>
      <dgm:t>
        <a:bodyPr/>
        <a:lstStyle/>
        <a:p>
          <a:endParaRPr lang="it-IT" sz="2400"/>
        </a:p>
      </dgm:t>
    </dgm:pt>
    <dgm:pt modelId="{1FAE5B8C-DF38-4ABE-83D9-D49F5D5D716D}" type="sibTrans" cxnId="{53F0C1A8-1AE1-4322-87A3-B385209B3E78}">
      <dgm:prSet/>
      <dgm:spPr/>
      <dgm:t>
        <a:bodyPr/>
        <a:lstStyle/>
        <a:p>
          <a:endParaRPr lang="it-IT" sz="2400"/>
        </a:p>
      </dgm:t>
    </dgm:pt>
    <dgm:pt modelId="{719834D5-C0EF-4E4E-A3D7-D23AB7E9C3A3}">
      <dgm:prSet custT="1"/>
      <dgm:spPr/>
      <dgm:t>
        <a:bodyPr/>
        <a:lstStyle/>
        <a:p>
          <a:r>
            <a:rPr lang="it-IT" sz="1800" kern="1200" dirty="0">
              <a:solidFill>
                <a:prstClr val="black">
                  <a:hueOff val="0"/>
                  <a:satOff val="0"/>
                  <a:lumOff val="0"/>
                  <a:alphaOff val="0"/>
                </a:prstClr>
              </a:solidFill>
              <a:latin typeface="Railway" panose="02000506040000020004" pitchFamily="50" charset="0"/>
              <a:ea typeface="+mn-ea"/>
              <a:cs typeface="+mn-cs"/>
            </a:rPr>
            <a:t>Aviazione e n</a:t>
          </a:r>
          <a:r>
            <a:rPr lang="en-US" sz="1800" kern="1200" dirty="0">
              <a:solidFill>
                <a:prstClr val="black">
                  <a:hueOff val="0"/>
                  <a:satOff val="0"/>
                  <a:lumOff val="0"/>
                  <a:alphaOff val="0"/>
                </a:prstClr>
              </a:solidFill>
              <a:latin typeface="Railway" panose="02000506040000020004" pitchFamily="50" charset="0"/>
              <a:ea typeface="+mn-ea"/>
              <a:cs typeface="+mn-cs"/>
            </a:rPr>
            <a:t>RFNBO on total transport by 2030</a:t>
          </a:r>
          <a:r>
            <a:rPr lang="it-IT" sz="1800" kern="1200" dirty="0" err="1">
              <a:solidFill>
                <a:prstClr val="black">
                  <a:hueOff val="0"/>
                  <a:satOff val="0"/>
                  <a:lumOff val="0"/>
                  <a:alphaOff val="0"/>
                </a:prstClr>
              </a:solidFill>
              <a:latin typeface="Railway" panose="02000506040000020004" pitchFamily="50" charset="0"/>
              <a:ea typeface="+mn-ea"/>
              <a:cs typeface="+mn-cs"/>
            </a:rPr>
            <a:t>avigazione</a:t>
          </a:r>
          <a:r>
            <a:rPr lang="it-IT" sz="1800" kern="1200" dirty="0">
              <a:solidFill>
                <a:prstClr val="black">
                  <a:hueOff val="0"/>
                  <a:satOff val="0"/>
                  <a:lumOff val="0"/>
                  <a:alphaOff val="0"/>
                </a:prstClr>
              </a:solidFill>
              <a:latin typeface="Railway" panose="02000506040000020004" pitchFamily="50" charset="0"/>
              <a:ea typeface="+mn-ea"/>
              <a:cs typeface="+mn-cs"/>
            </a:rPr>
            <a:t> : Almeno lo 1,2% del carburante da RFNBO</a:t>
          </a:r>
        </a:p>
      </dgm:t>
    </dgm:pt>
    <dgm:pt modelId="{1F49093E-0494-4D18-9B64-942E59C85E16}" type="parTrans" cxnId="{01743A40-47CD-46B9-A9A8-350DF621378F}">
      <dgm:prSet/>
      <dgm:spPr/>
      <dgm:t>
        <a:bodyPr/>
        <a:lstStyle/>
        <a:p>
          <a:endParaRPr lang="it-IT" sz="2400"/>
        </a:p>
      </dgm:t>
    </dgm:pt>
    <dgm:pt modelId="{18766A88-EDF0-4F71-A3A1-F97E78951E68}" type="sibTrans" cxnId="{01743A40-47CD-46B9-A9A8-350DF621378F}">
      <dgm:prSet/>
      <dgm:spPr/>
      <dgm:t>
        <a:bodyPr/>
        <a:lstStyle/>
        <a:p>
          <a:endParaRPr lang="it-IT" sz="2400"/>
        </a:p>
      </dgm:t>
    </dgm:pt>
    <dgm:pt modelId="{B9AD0520-5F74-4E4E-8C6C-870EADCF1F4D}">
      <dgm:prSet custT="1"/>
      <dgm:spPr/>
      <dgm:t>
        <a:bodyPr/>
        <a:lstStyle/>
        <a:p>
          <a:r>
            <a:rPr lang="it-IT" sz="3200" kern="1200" dirty="0">
              <a:solidFill>
                <a:prstClr val="white"/>
              </a:solidFill>
              <a:latin typeface="Railway" panose="02000506040000020004" pitchFamily="50" charset="0"/>
              <a:ea typeface="+mn-ea"/>
              <a:cs typeface="+mn-cs"/>
            </a:rPr>
            <a:t>1,2%</a:t>
          </a:r>
        </a:p>
      </dgm:t>
    </dgm:pt>
    <dgm:pt modelId="{5F584418-F4CB-457F-95AF-FC76FDF624DE}" type="parTrans" cxnId="{3A7D96D7-ACFB-451F-B923-5BE372412FC6}">
      <dgm:prSet/>
      <dgm:spPr/>
      <dgm:t>
        <a:bodyPr/>
        <a:lstStyle/>
        <a:p>
          <a:endParaRPr lang="it-IT" sz="2400"/>
        </a:p>
      </dgm:t>
    </dgm:pt>
    <dgm:pt modelId="{53A95261-BA0F-49E0-A386-E928E629CEA3}" type="sibTrans" cxnId="{3A7D96D7-ACFB-451F-B923-5BE372412FC6}">
      <dgm:prSet/>
      <dgm:spPr/>
      <dgm:t>
        <a:bodyPr/>
        <a:lstStyle/>
        <a:p>
          <a:endParaRPr lang="it-IT" sz="2400"/>
        </a:p>
      </dgm:t>
    </dgm:pt>
    <dgm:pt modelId="{FF92B2C9-FE62-45E3-844F-998C475AEE23}" type="pres">
      <dgm:prSet presAssocID="{292DB9A7-4ADE-4F68-82FF-7B8A257971CA}" presName="linearFlow" presStyleCnt="0">
        <dgm:presLayoutVars>
          <dgm:dir/>
          <dgm:animLvl val="lvl"/>
          <dgm:resizeHandles val="exact"/>
        </dgm:presLayoutVars>
      </dgm:prSet>
      <dgm:spPr/>
    </dgm:pt>
    <dgm:pt modelId="{8C881D04-6355-4F27-A653-17D759F98644}" type="pres">
      <dgm:prSet presAssocID="{3BED7A65-BF25-40A2-B4CE-8B329FB5C041}" presName="composite" presStyleCnt="0"/>
      <dgm:spPr/>
    </dgm:pt>
    <dgm:pt modelId="{4050A28F-9BA2-43C2-BB2A-98B3B9BD2B45}" type="pres">
      <dgm:prSet presAssocID="{3BED7A65-BF25-40A2-B4CE-8B329FB5C041}" presName="parentText" presStyleLbl="alignNode1" presStyleIdx="0" presStyleCnt="3">
        <dgm:presLayoutVars>
          <dgm:chMax val="1"/>
          <dgm:bulletEnabled val="1"/>
        </dgm:presLayoutVars>
      </dgm:prSet>
      <dgm:spPr/>
    </dgm:pt>
    <dgm:pt modelId="{F0AD85B7-A09C-4BC6-A48C-C83B5DE6AC04}" type="pres">
      <dgm:prSet presAssocID="{3BED7A65-BF25-40A2-B4CE-8B329FB5C041}" presName="descendantText" presStyleLbl="alignAcc1" presStyleIdx="0" presStyleCnt="3" custScaleY="115859" custLinFactNeighborY="0">
        <dgm:presLayoutVars>
          <dgm:bulletEnabled val="1"/>
        </dgm:presLayoutVars>
      </dgm:prSet>
      <dgm:spPr/>
    </dgm:pt>
    <dgm:pt modelId="{E3CEAAED-5C8D-4567-A14F-87B7D9E28823}" type="pres">
      <dgm:prSet presAssocID="{4976C657-F113-426A-9EE2-1D39B47FA68B}" presName="sp" presStyleCnt="0"/>
      <dgm:spPr/>
    </dgm:pt>
    <dgm:pt modelId="{4BB3AE3F-D5B1-4F50-828F-671534E018F2}" type="pres">
      <dgm:prSet presAssocID="{47AD6C9D-8F46-4C57-B186-1AB9D83DAA39}" presName="composite" presStyleCnt="0"/>
      <dgm:spPr/>
    </dgm:pt>
    <dgm:pt modelId="{82CF56AE-9C73-4A54-9624-274FA004FF3A}" type="pres">
      <dgm:prSet presAssocID="{47AD6C9D-8F46-4C57-B186-1AB9D83DAA39}" presName="parentText" presStyleLbl="alignNode1" presStyleIdx="1" presStyleCnt="3">
        <dgm:presLayoutVars>
          <dgm:chMax val="1"/>
          <dgm:bulletEnabled val="1"/>
        </dgm:presLayoutVars>
      </dgm:prSet>
      <dgm:spPr/>
    </dgm:pt>
    <dgm:pt modelId="{47F1B1B8-A2CD-4A7D-B8E1-AFB3AA405F85}" type="pres">
      <dgm:prSet presAssocID="{47AD6C9D-8F46-4C57-B186-1AB9D83DAA39}" presName="descendantText" presStyleLbl="alignAcc1" presStyleIdx="1" presStyleCnt="3" custScaleY="100000" custLinFactNeighborX="1107" custLinFactNeighborY="-1424">
        <dgm:presLayoutVars>
          <dgm:bulletEnabled val="1"/>
        </dgm:presLayoutVars>
      </dgm:prSet>
      <dgm:spPr/>
    </dgm:pt>
    <dgm:pt modelId="{ED5B6CB6-4084-4DF8-AFC7-C4C8993B00D4}" type="pres">
      <dgm:prSet presAssocID="{638A07D8-0215-4CC2-B354-1A44EC55A27E}" presName="sp" presStyleCnt="0"/>
      <dgm:spPr/>
    </dgm:pt>
    <dgm:pt modelId="{709EA981-B4B3-41BB-82E6-32977914C3D6}" type="pres">
      <dgm:prSet presAssocID="{B9AD0520-5F74-4E4E-8C6C-870EADCF1F4D}" presName="composite" presStyleCnt="0"/>
      <dgm:spPr/>
    </dgm:pt>
    <dgm:pt modelId="{B1D3FF72-B697-4D09-BF70-C12B6AC038DE}" type="pres">
      <dgm:prSet presAssocID="{B9AD0520-5F74-4E4E-8C6C-870EADCF1F4D}" presName="parentText" presStyleLbl="alignNode1" presStyleIdx="2" presStyleCnt="3">
        <dgm:presLayoutVars>
          <dgm:chMax val="1"/>
          <dgm:bulletEnabled val="1"/>
        </dgm:presLayoutVars>
      </dgm:prSet>
      <dgm:spPr/>
    </dgm:pt>
    <dgm:pt modelId="{A1340121-42D4-46DE-8F57-CFA003E287CF}" type="pres">
      <dgm:prSet presAssocID="{B9AD0520-5F74-4E4E-8C6C-870EADCF1F4D}" presName="descendantText" presStyleLbl="alignAcc1" presStyleIdx="2" presStyleCnt="3">
        <dgm:presLayoutVars>
          <dgm:bulletEnabled val="1"/>
        </dgm:presLayoutVars>
      </dgm:prSet>
      <dgm:spPr/>
    </dgm:pt>
  </dgm:ptLst>
  <dgm:cxnLst>
    <dgm:cxn modelId="{F2E37603-D4F2-4BB2-AA4E-AB5D677E7757}" type="presOf" srcId="{4FA29CF9-EF7E-484E-BE27-34F9AC829F75}" destId="{F0AD85B7-A09C-4BC6-A48C-C83B5DE6AC04}" srcOrd="0" destOrd="0" presId="urn:microsoft.com/office/officeart/2005/8/layout/chevron2"/>
    <dgm:cxn modelId="{4059332C-6870-4D3A-876B-E2C5330AD5CE}" type="presOf" srcId="{719834D5-C0EF-4E4E-A3D7-D23AB7E9C3A3}" destId="{A1340121-42D4-46DE-8F57-CFA003E287CF}" srcOrd="0" destOrd="0" presId="urn:microsoft.com/office/officeart/2005/8/layout/chevron2"/>
    <dgm:cxn modelId="{B58ED039-6233-4275-8428-13931E018A19}" srcId="{292DB9A7-4ADE-4F68-82FF-7B8A257971CA}" destId="{47AD6C9D-8F46-4C57-B186-1AB9D83DAA39}" srcOrd="1" destOrd="0" parTransId="{A55C4B6E-22BD-4212-BC47-9FF1963BE423}" sibTransId="{638A07D8-0215-4CC2-B354-1A44EC55A27E}"/>
    <dgm:cxn modelId="{01743A40-47CD-46B9-A9A8-350DF621378F}" srcId="{B9AD0520-5F74-4E4E-8C6C-870EADCF1F4D}" destId="{719834D5-C0EF-4E4E-A3D7-D23AB7E9C3A3}" srcOrd="0" destOrd="0" parTransId="{1F49093E-0494-4D18-9B64-942E59C85E16}" sibTransId="{18766A88-EDF0-4F71-A3A1-F97E78951E68}"/>
    <dgm:cxn modelId="{34BD1194-B96F-4CAB-9B40-5ACC600B8E4D}" type="presOf" srcId="{47AD6C9D-8F46-4C57-B186-1AB9D83DAA39}" destId="{82CF56AE-9C73-4A54-9624-274FA004FF3A}" srcOrd="0" destOrd="0" presId="urn:microsoft.com/office/officeart/2005/8/layout/chevron2"/>
    <dgm:cxn modelId="{05E768A1-5C7B-4D37-B0AC-C6CD3A81217A}" type="presOf" srcId="{3BED7A65-BF25-40A2-B4CE-8B329FB5C041}" destId="{4050A28F-9BA2-43C2-BB2A-98B3B9BD2B45}" srcOrd="0" destOrd="0" presId="urn:microsoft.com/office/officeart/2005/8/layout/chevron2"/>
    <dgm:cxn modelId="{E4D762A2-6262-45D5-92D3-F7A609ACBE03}" type="presOf" srcId="{292DB9A7-4ADE-4F68-82FF-7B8A257971CA}" destId="{FF92B2C9-FE62-45E3-844F-998C475AEE23}" srcOrd="0" destOrd="0" presId="urn:microsoft.com/office/officeart/2005/8/layout/chevron2"/>
    <dgm:cxn modelId="{53F0C1A8-1AE1-4322-87A3-B385209B3E78}" srcId="{47AD6C9D-8F46-4C57-B186-1AB9D83DAA39}" destId="{E06EFCD2-3ACA-4C1D-9070-25841C6D289C}" srcOrd="0" destOrd="0" parTransId="{8D0064DA-F0CE-462D-8AC2-118D367023DE}" sibTransId="{1FAE5B8C-DF38-4ABE-83D9-D49F5D5D716D}"/>
    <dgm:cxn modelId="{EBA1F0AD-0BF8-4553-AD42-3B4A222C3A75}" type="presOf" srcId="{E06EFCD2-3ACA-4C1D-9070-25841C6D289C}" destId="{47F1B1B8-A2CD-4A7D-B8E1-AFB3AA405F85}" srcOrd="0" destOrd="0" presId="urn:microsoft.com/office/officeart/2005/8/layout/chevron2"/>
    <dgm:cxn modelId="{1EBA0EC7-4E24-4234-BBC0-CF23A8745289}" type="presOf" srcId="{B9AD0520-5F74-4E4E-8C6C-870EADCF1F4D}" destId="{B1D3FF72-B697-4D09-BF70-C12B6AC038DE}" srcOrd="0" destOrd="0" presId="urn:microsoft.com/office/officeart/2005/8/layout/chevron2"/>
    <dgm:cxn modelId="{3A7D96D7-ACFB-451F-B923-5BE372412FC6}" srcId="{292DB9A7-4ADE-4F68-82FF-7B8A257971CA}" destId="{B9AD0520-5F74-4E4E-8C6C-870EADCF1F4D}" srcOrd="2" destOrd="0" parTransId="{5F584418-F4CB-457F-95AF-FC76FDF624DE}" sibTransId="{53A95261-BA0F-49E0-A386-E928E629CEA3}"/>
    <dgm:cxn modelId="{ABFDACE4-C432-4796-B9F0-69AA9814F29E}" srcId="{292DB9A7-4ADE-4F68-82FF-7B8A257971CA}" destId="{3BED7A65-BF25-40A2-B4CE-8B329FB5C041}" srcOrd="0" destOrd="0" parTransId="{E7A029CE-39CD-401E-850F-A9BD234BB5BA}" sibTransId="{4976C657-F113-426A-9EE2-1D39B47FA68B}"/>
    <dgm:cxn modelId="{253720EC-E712-44E4-896F-DDC5EA5665BD}" srcId="{3BED7A65-BF25-40A2-B4CE-8B329FB5C041}" destId="{4FA29CF9-EF7E-484E-BE27-34F9AC829F75}" srcOrd="0" destOrd="0" parTransId="{32471368-396D-4812-B75D-FB16B13249AD}" sibTransId="{7E55219B-E934-4BFE-9BA2-FF449B756B53}"/>
    <dgm:cxn modelId="{54046E36-0055-4513-9F79-6FD9B30025F8}" type="presParOf" srcId="{FF92B2C9-FE62-45E3-844F-998C475AEE23}" destId="{8C881D04-6355-4F27-A653-17D759F98644}" srcOrd="0" destOrd="0" presId="urn:microsoft.com/office/officeart/2005/8/layout/chevron2"/>
    <dgm:cxn modelId="{BB3AA759-D0A6-466D-800D-3294C2C1EAD3}" type="presParOf" srcId="{8C881D04-6355-4F27-A653-17D759F98644}" destId="{4050A28F-9BA2-43C2-BB2A-98B3B9BD2B45}" srcOrd="0" destOrd="0" presId="urn:microsoft.com/office/officeart/2005/8/layout/chevron2"/>
    <dgm:cxn modelId="{9F915D19-7EAD-495D-9804-6C121AF68A78}" type="presParOf" srcId="{8C881D04-6355-4F27-A653-17D759F98644}" destId="{F0AD85B7-A09C-4BC6-A48C-C83B5DE6AC04}" srcOrd="1" destOrd="0" presId="urn:microsoft.com/office/officeart/2005/8/layout/chevron2"/>
    <dgm:cxn modelId="{628C4E88-EA3F-4CDA-9819-4D93F7C3AF2A}" type="presParOf" srcId="{FF92B2C9-FE62-45E3-844F-998C475AEE23}" destId="{E3CEAAED-5C8D-4567-A14F-87B7D9E28823}" srcOrd="1" destOrd="0" presId="urn:microsoft.com/office/officeart/2005/8/layout/chevron2"/>
    <dgm:cxn modelId="{EE024331-15A6-4B5B-ABB8-D5A3B078D050}" type="presParOf" srcId="{FF92B2C9-FE62-45E3-844F-998C475AEE23}" destId="{4BB3AE3F-D5B1-4F50-828F-671534E018F2}" srcOrd="2" destOrd="0" presId="urn:microsoft.com/office/officeart/2005/8/layout/chevron2"/>
    <dgm:cxn modelId="{BD7B1321-C57F-4D8D-957C-B672176A87BD}" type="presParOf" srcId="{4BB3AE3F-D5B1-4F50-828F-671534E018F2}" destId="{82CF56AE-9C73-4A54-9624-274FA004FF3A}" srcOrd="0" destOrd="0" presId="urn:microsoft.com/office/officeart/2005/8/layout/chevron2"/>
    <dgm:cxn modelId="{CC7130F7-354A-4C48-8D8E-83E86008A69F}" type="presParOf" srcId="{4BB3AE3F-D5B1-4F50-828F-671534E018F2}" destId="{47F1B1B8-A2CD-4A7D-B8E1-AFB3AA405F85}" srcOrd="1" destOrd="0" presId="urn:microsoft.com/office/officeart/2005/8/layout/chevron2"/>
    <dgm:cxn modelId="{B80E13F5-704A-4601-AD34-EC98550BE0B6}" type="presParOf" srcId="{FF92B2C9-FE62-45E3-844F-998C475AEE23}" destId="{ED5B6CB6-4084-4DF8-AFC7-C4C8993B00D4}" srcOrd="3" destOrd="0" presId="urn:microsoft.com/office/officeart/2005/8/layout/chevron2"/>
    <dgm:cxn modelId="{4A4070C9-0D83-45F6-AC04-36BE4FB5DEA2}" type="presParOf" srcId="{FF92B2C9-FE62-45E3-844F-998C475AEE23}" destId="{709EA981-B4B3-41BB-82E6-32977914C3D6}" srcOrd="4" destOrd="0" presId="urn:microsoft.com/office/officeart/2005/8/layout/chevron2"/>
    <dgm:cxn modelId="{49F5B421-7EFD-4930-A5A2-7E7999F4E2E7}" type="presParOf" srcId="{709EA981-B4B3-41BB-82E6-32977914C3D6}" destId="{B1D3FF72-B697-4D09-BF70-C12B6AC038DE}" srcOrd="0" destOrd="0" presId="urn:microsoft.com/office/officeart/2005/8/layout/chevron2"/>
    <dgm:cxn modelId="{E477F949-55E1-427E-A4F1-F60DD6908EE5}" type="presParOf" srcId="{709EA981-B4B3-41BB-82E6-32977914C3D6}" destId="{A1340121-42D4-46DE-8F57-CFA003E287CF}"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6F6E6A-512C-405E-8C2A-5FD929DC82CA}" type="doc">
      <dgm:prSet loTypeId="urn:microsoft.com/office/officeart/2005/8/layout/hProcess6" loCatId="process" qsTypeId="urn:microsoft.com/office/officeart/2005/8/quickstyle/3d1" qsCatId="3D" csTypeId="urn:microsoft.com/office/officeart/2005/8/colors/colorful1" csCatId="colorful" phldr="1"/>
      <dgm:spPr/>
      <dgm:t>
        <a:bodyPr/>
        <a:lstStyle/>
        <a:p>
          <a:endParaRPr lang="it-IT"/>
        </a:p>
      </dgm:t>
    </dgm:pt>
    <dgm:pt modelId="{BF66ED43-6056-4F2E-BFCB-AAD732EFDF3A}">
      <dgm:prSet phldrT="[Testo]" custT="1"/>
      <dgm:spPr>
        <a:solidFill>
          <a:srgbClr val="CBEA7E"/>
        </a:solidFill>
      </dgm:spPr>
      <dgm:t>
        <a:bodyPr/>
        <a:lstStyle/>
        <a:p>
          <a:r>
            <a:rPr lang="it-IT" sz="2000" b="1" dirty="0">
              <a:solidFill>
                <a:schemeClr val="tx1"/>
              </a:solidFill>
              <a:latin typeface="Railway" panose="02000506040000020004" pitchFamily="50" charset="0"/>
              <a:cs typeface="Arial" panose="020B0604020202020204" pitchFamily="34" charset="0"/>
            </a:rPr>
            <a:t>Strategia Idrogeno</a:t>
          </a:r>
        </a:p>
      </dgm:t>
    </dgm:pt>
    <dgm:pt modelId="{FCC354C2-3297-4AF8-8F35-A96B4799779B}" type="parTrans" cxnId="{848939A2-18F0-4826-8805-5D710FEEA7E5}">
      <dgm:prSet/>
      <dgm:spPr/>
      <dgm:t>
        <a:bodyPr/>
        <a:lstStyle/>
        <a:p>
          <a:endParaRPr lang="it-IT" sz="2800">
            <a:latin typeface="Railway" panose="02000506040000020004" pitchFamily="50" charset="0"/>
            <a:cs typeface="Arial" panose="020B0604020202020204" pitchFamily="34" charset="0"/>
          </a:endParaRPr>
        </a:p>
      </dgm:t>
    </dgm:pt>
    <dgm:pt modelId="{A83A2F3F-1E49-40EA-BF58-800B4A24EC84}" type="sibTrans" cxnId="{848939A2-18F0-4826-8805-5D710FEEA7E5}">
      <dgm:prSet/>
      <dgm:spPr/>
      <dgm:t>
        <a:bodyPr/>
        <a:lstStyle/>
        <a:p>
          <a:endParaRPr lang="it-IT" sz="2800">
            <a:latin typeface="Railway" panose="02000506040000020004" pitchFamily="50" charset="0"/>
            <a:cs typeface="Arial" panose="020B0604020202020204" pitchFamily="34" charset="0"/>
          </a:endParaRPr>
        </a:p>
      </dgm:t>
    </dgm:pt>
    <dgm:pt modelId="{84B71C46-119D-492F-872B-08960A1F8633}">
      <dgm:prSet phldrT="[Testo]" custT="1"/>
      <dgm:spPr>
        <a:solidFill>
          <a:srgbClr val="DDF0C8"/>
        </a:solidFill>
      </dgm:spPr>
      <dgm:t>
        <a:bodyPr/>
        <a:lstStyle/>
        <a:p>
          <a:pPr algn="l">
            <a:buFont typeface="Arial" panose="020B0604020202020204" pitchFamily="34" charset="0"/>
            <a:buChar char="•"/>
          </a:pPr>
          <a:r>
            <a:rPr lang="it-IT" sz="2400" dirty="0">
              <a:latin typeface="Railway" panose="02000506040000020004" pitchFamily="50" charset="0"/>
              <a:cs typeface="Arial" panose="020B0604020202020204" pitchFamily="34" charset="0"/>
            </a:rPr>
            <a:t>Avviato il tavolo per l’elaborazione di una strategia nazionale</a:t>
          </a:r>
        </a:p>
      </dgm:t>
    </dgm:pt>
    <dgm:pt modelId="{10F5AD41-9E00-4970-87D9-692C7CC62048}" type="parTrans" cxnId="{E1E754A5-F252-4A2C-ABC7-DCCAC735D53C}">
      <dgm:prSet/>
      <dgm:spPr/>
      <dgm:t>
        <a:bodyPr/>
        <a:lstStyle/>
        <a:p>
          <a:endParaRPr lang="it-IT" sz="2800">
            <a:latin typeface="Railway" panose="02000506040000020004" pitchFamily="50" charset="0"/>
            <a:cs typeface="Arial" panose="020B0604020202020204" pitchFamily="34" charset="0"/>
          </a:endParaRPr>
        </a:p>
      </dgm:t>
    </dgm:pt>
    <dgm:pt modelId="{439F6C9B-1108-4AAB-ADD3-B3CFE169C8F9}" type="sibTrans" cxnId="{E1E754A5-F252-4A2C-ABC7-DCCAC735D53C}">
      <dgm:prSet/>
      <dgm:spPr/>
      <dgm:t>
        <a:bodyPr/>
        <a:lstStyle/>
        <a:p>
          <a:endParaRPr lang="it-IT" sz="2800">
            <a:latin typeface="Railway" panose="02000506040000020004" pitchFamily="50" charset="0"/>
            <a:cs typeface="Arial" panose="020B0604020202020204" pitchFamily="34" charset="0"/>
          </a:endParaRPr>
        </a:p>
      </dgm:t>
    </dgm:pt>
    <dgm:pt modelId="{01310CFC-35EE-4308-A0AC-479C31B60C1B}">
      <dgm:prSet phldrT="[Testo]" custT="1"/>
      <dgm:spPr>
        <a:solidFill>
          <a:srgbClr val="4276DC"/>
        </a:solidFill>
      </dgm:spPr>
      <dgm:t>
        <a:bodyPr/>
        <a:lstStyle/>
        <a:p>
          <a:r>
            <a:rPr lang="it-IT" sz="2800" b="1" dirty="0">
              <a:latin typeface="Railway" panose="02000506040000020004" pitchFamily="50" charset="0"/>
              <a:cs typeface="Arial" panose="020B0604020202020204" pitchFamily="34" charset="0"/>
            </a:rPr>
            <a:t>PNRR</a:t>
          </a:r>
        </a:p>
      </dgm:t>
    </dgm:pt>
    <dgm:pt modelId="{7F5F5247-02B7-4226-B3C9-A076F5134691}" type="parTrans" cxnId="{D96A4B17-0B26-4D3C-B790-1E39580F4889}">
      <dgm:prSet/>
      <dgm:spPr/>
      <dgm:t>
        <a:bodyPr/>
        <a:lstStyle/>
        <a:p>
          <a:endParaRPr lang="it-IT" sz="2800">
            <a:latin typeface="Railway" panose="02000506040000020004" pitchFamily="50" charset="0"/>
            <a:cs typeface="Arial" panose="020B0604020202020204" pitchFamily="34" charset="0"/>
          </a:endParaRPr>
        </a:p>
      </dgm:t>
    </dgm:pt>
    <dgm:pt modelId="{DB425F0F-DDDB-4D3B-92AD-4C04ECAA6226}" type="sibTrans" cxnId="{D96A4B17-0B26-4D3C-B790-1E39580F4889}">
      <dgm:prSet/>
      <dgm:spPr/>
      <dgm:t>
        <a:bodyPr/>
        <a:lstStyle/>
        <a:p>
          <a:endParaRPr lang="it-IT" sz="2800">
            <a:latin typeface="Railway" panose="02000506040000020004" pitchFamily="50" charset="0"/>
            <a:cs typeface="Arial" panose="020B0604020202020204" pitchFamily="34" charset="0"/>
          </a:endParaRPr>
        </a:p>
      </dgm:t>
    </dgm:pt>
    <dgm:pt modelId="{2B2DDF66-DACE-42D6-840C-D2D8A63A7D29}">
      <dgm:prSet phldrT="[Testo]" custT="1"/>
      <dgm:spPr>
        <a:solidFill>
          <a:srgbClr val="4276DC"/>
        </a:solidFill>
      </dgm:spPr>
      <dgm:t>
        <a:bodyPr/>
        <a:lstStyle/>
        <a:p>
          <a:r>
            <a:rPr lang="it-IT" sz="2400" b="1" dirty="0">
              <a:latin typeface="Railway" panose="02000506040000020004" pitchFamily="50" charset="0"/>
              <a:cs typeface="Arial" panose="020B0604020202020204" pitchFamily="34" charset="0"/>
            </a:rPr>
            <a:t>PNIEC</a:t>
          </a:r>
        </a:p>
      </dgm:t>
    </dgm:pt>
    <dgm:pt modelId="{2C68D34D-6846-4B75-BAF3-CA157F481B68}" type="sibTrans" cxnId="{ACBCB1CA-8C0C-4CA2-8119-855E1C62A4C2}">
      <dgm:prSet/>
      <dgm:spPr/>
      <dgm:t>
        <a:bodyPr/>
        <a:lstStyle/>
        <a:p>
          <a:endParaRPr lang="it-IT" sz="2800">
            <a:latin typeface="Railway" panose="02000506040000020004" pitchFamily="50" charset="0"/>
            <a:cs typeface="Arial" panose="020B0604020202020204" pitchFamily="34" charset="0"/>
          </a:endParaRPr>
        </a:p>
      </dgm:t>
    </dgm:pt>
    <dgm:pt modelId="{9A621B8A-97B4-405E-B460-AF7912759F8D}" type="parTrans" cxnId="{ACBCB1CA-8C0C-4CA2-8119-855E1C62A4C2}">
      <dgm:prSet/>
      <dgm:spPr/>
      <dgm:t>
        <a:bodyPr/>
        <a:lstStyle/>
        <a:p>
          <a:endParaRPr lang="it-IT" sz="2800">
            <a:latin typeface="Railway" panose="02000506040000020004" pitchFamily="50" charset="0"/>
            <a:cs typeface="Arial" panose="020B0604020202020204" pitchFamily="34" charset="0"/>
          </a:endParaRPr>
        </a:p>
      </dgm:t>
    </dgm:pt>
    <dgm:pt modelId="{F6D8D87C-3156-4FD7-91AA-8CED01E38B4A}">
      <dgm:prSet custT="1"/>
      <dgm:spPr>
        <a:solidFill>
          <a:srgbClr val="B8CBF2">
            <a:alpha val="90000"/>
          </a:srgbClr>
        </a:solidFill>
      </dgm:spPr>
      <dgm:t>
        <a:bodyPr/>
        <a:lstStyle/>
        <a:p>
          <a:pPr algn="l"/>
          <a:r>
            <a:rPr lang="it-IT" sz="2400" dirty="0">
              <a:latin typeface="Railway" panose="02000506040000020004" pitchFamily="50" charset="0"/>
              <a:cs typeface="Arial" panose="020B0604020202020204" pitchFamily="34" charset="0"/>
            </a:rPr>
            <a:t>3,64 miliardi su tutta la filiera nella M2C2</a:t>
          </a:r>
          <a:endParaRPr lang="it-IT" sz="2400" b="1" dirty="0">
            <a:latin typeface="Railway" panose="02000506040000020004" pitchFamily="50" charset="0"/>
            <a:cs typeface="Arial" panose="020B0604020202020204" pitchFamily="34" charset="0"/>
          </a:endParaRPr>
        </a:p>
      </dgm:t>
    </dgm:pt>
    <dgm:pt modelId="{7DCCCC8D-DE8E-4EC5-88F2-1AFB0B7EC209}" type="parTrans" cxnId="{DDBEB783-655E-40D7-B1E5-7DBFF75CED5E}">
      <dgm:prSet/>
      <dgm:spPr/>
      <dgm:t>
        <a:bodyPr/>
        <a:lstStyle/>
        <a:p>
          <a:endParaRPr lang="it-IT" sz="2800">
            <a:latin typeface="Railway" panose="02000506040000020004" pitchFamily="50" charset="0"/>
            <a:cs typeface="Arial" panose="020B0604020202020204" pitchFamily="34" charset="0"/>
          </a:endParaRPr>
        </a:p>
      </dgm:t>
    </dgm:pt>
    <dgm:pt modelId="{37D3798D-5210-4290-85C6-173F5128E501}" type="sibTrans" cxnId="{DDBEB783-655E-40D7-B1E5-7DBFF75CED5E}">
      <dgm:prSet/>
      <dgm:spPr/>
      <dgm:t>
        <a:bodyPr/>
        <a:lstStyle/>
        <a:p>
          <a:endParaRPr lang="it-IT" sz="2800">
            <a:latin typeface="Railway" panose="02000506040000020004" pitchFamily="50" charset="0"/>
            <a:cs typeface="Arial" panose="020B0604020202020204" pitchFamily="34" charset="0"/>
          </a:endParaRPr>
        </a:p>
      </dgm:t>
    </dgm:pt>
    <dgm:pt modelId="{F4219119-6EEE-44CD-B7AC-70CDE9B98838}">
      <dgm:prSet custT="1"/>
      <dgm:spPr>
        <a:solidFill>
          <a:srgbClr val="B8CBF2">
            <a:alpha val="90000"/>
          </a:srgbClr>
        </a:solidFill>
      </dgm:spPr>
      <dgm:t>
        <a:bodyPr/>
        <a:lstStyle/>
        <a:p>
          <a:pPr algn="l"/>
          <a:r>
            <a:rPr lang="it-IT" sz="2000" dirty="0">
              <a:latin typeface="Railway" panose="02000506040000020004" pitchFamily="50" charset="0"/>
              <a:cs typeface="Arial" panose="020B0604020202020204" pitchFamily="34" charset="0"/>
            </a:rPr>
            <a:t>Recepisce gli obiettivi della RED III per gli RFNBO</a:t>
          </a:r>
        </a:p>
      </dgm:t>
    </dgm:pt>
    <dgm:pt modelId="{3E58648C-482C-4AD1-B720-C53264DE42A6}" type="parTrans" cxnId="{5B3FE49F-7E7E-4D66-866A-F4857654A581}">
      <dgm:prSet/>
      <dgm:spPr/>
      <dgm:t>
        <a:bodyPr/>
        <a:lstStyle/>
        <a:p>
          <a:endParaRPr lang="it-IT" sz="2800">
            <a:latin typeface="Railway" panose="02000506040000020004" pitchFamily="50" charset="0"/>
            <a:cs typeface="Arial" panose="020B0604020202020204" pitchFamily="34" charset="0"/>
          </a:endParaRPr>
        </a:p>
      </dgm:t>
    </dgm:pt>
    <dgm:pt modelId="{FE6A29B9-FD97-45B0-8749-69A261C5D826}" type="sibTrans" cxnId="{5B3FE49F-7E7E-4D66-866A-F4857654A581}">
      <dgm:prSet/>
      <dgm:spPr/>
      <dgm:t>
        <a:bodyPr/>
        <a:lstStyle/>
        <a:p>
          <a:endParaRPr lang="it-IT" sz="2800">
            <a:latin typeface="Railway" panose="02000506040000020004" pitchFamily="50" charset="0"/>
            <a:cs typeface="Arial" panose="020B0604020202020204" pitchFamily="34" charset="0"/>
          </a:endParaRPr>
        </a:p>
      </dgm:t>
    </dgm:pt>
    <dgm:pt modelId="{ADA5F8A6-70AE-4D80-9BCA-6C56500C3955}">
      <dgm:prSet phldrT="[Testo]" custT="1"/>
      <dgm:spPr>
        <a:solidFill>
          <a:srgbClr val="CBEA7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10160" tIns="10160" rIns="10160" bIns="10160" numCol="1" spcCol="1270" anchor="ctr" anchorCtr="0"/>
        <a:lstStyle/>
        <a:p>
          <a:pPr algn="l">
            <a:buFont typeface="Arial" panose="020B0604020202020204" pitchFamily="34" charset="0"/>
            <a:buChar char="•"/>
          </a:pPr>
          <a:r>
            <a:rPr lang="it-IT" sz="2000" b="1" kern="1200" dirty="0">
              <a:solidFill>
                <a:prstClr val="black"/>
              </a:solidFill>
              <a:latin typeface="Railway" panose="02000506040000020004" pitchFamily="50" charset="0"/>
              <a:ea typeface="+mn-ea"/>
              <a:cs typeface="Arial" panose="020B0604020202020204" pitchFamily="34" charset="0"/>
            </a:rPr>
            <a:t>Decreto Tariffe</a:t>
          </a:r>
        </a:p>
      </dgm:t>
    </dgm:pt>
    <dgm:pt modelId="{3C3A4DF8-5C90-42FD-A6BE-E50B3D4CAA13}" type="parTrans" cxnId="{D329B9BB-A99E-4720-A1D2-458CF315CCE9}">
      <dgm:prSet/>
      <dgm:spPr/>
      <dgm:t>
        <a:bodyPr/>
        <a:lstStyle/>
        <a:p>
          <a:endParaRPr lang="it-IT" sz="2400"/>
        </a:p>
      </dgm:t>
    </dgm:pt>
    <dgm:pt modelId="{303F2ED2-028F-4613-A185-95DA8A013F0C}" type="sibTrans" cxnId="{D329B9BB-A99E-4720-A1D2-458CF315CCE9}">
      <dgm:prSet/>
      <dgm:spPr/>
      <dgm:t>
        <a:bodyPr/>
        <a:lstStyle/>
        <a:p>
          <a:endParaRPr lang="it-IT" sz="2400"/>
        </a:p>
      </dgm:t>
    </dgm:pt>
    <dgm:pt modelId="{F159B0D0-8F8C-4CFB-9967-2DFD71841478}">
      <dgm:prSet custT="1"/>
      <dgm:spPr>
        <a:solidFill>
          <a:srgbClr val="DDF0C8"/>
        </a:solidFill>
        <a:ln w="9525" cap="flat" cmpd="sng" algn="ctr">
          <a:solidFill>
            <a:srgbClr val="7F8FA9">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gm:spPr>
      <dgm:t>
        <a:bodyPr/>
        <a:lstStyle/>
        <a:p>
          <a:r>
            <a:rPr lang="it-IT" sz="2400" dirty="0">
              <a:latin typeface="Railway" panose="02000506040000020004" pitchFamily="50" charset="0"/>
            </a:rPr>
            <a:t>Avviata la consultazione da parte del MASE</a:t>
          </a:r>
        </a:p>
      </dgm:t>
    </dgm:pt>
    <dgm:pt modelId="{E916BA02-69F3-4770-BFC2-B2D034BDBFB2}" type="parTrans" cxnId="{F09D1AEA-5C2D-4B8D-864E-4C522A25170C}">
      <dgm:prSet/>
      <dgm:spPr/>
      <dgm:t>
        <a:bodyPr/>
        <a:lstStyle/>
        <a:p>
          <a:endParaRPr lang="it-IT" sz="2400"/>
        </a:p>
      </dgm:t>
    </dgm:pt>
    <dgm:pt modelId="{46830633-0F02-4405-A14C-10A2511FA730}" type="sibTrans" cxnId="{F09D1AEA-5C2D-4B8D-864E-4C522A25170C}">
      <dgm:prSet/>
      <dgm:spPr/>
      <dgm:t>
        <a:bodyPr/>
        <a:lstStyle/>
        <a:p>
          <a:endParaRPr lang="it-IT" sz="2400"/>
        </a:p>
      </dgm:t>
    </dgm:pt>
    <dgm:pt modelId="{B9F63946-AFF3-4DDF-92D8-E0C7B6566E15}" type="pres">
      <dgm:prSet presAssocID="{246F6E6A-512C-405E-8C2A-5FD929DC82CA}" presName="theList" presStyleCnt="0">
        <dgm:presLayoutVars>
          <dgm:dir/>
          <dgm:animLvl val="lvl"/>
          <dgm:resizeHandles val="exact"/>
        </dgm:presLayoutVars>
      </dgm:prSet>
      <dgm:spPr/>
    </dgm:pt>
    <dgm:pt modelId="{C1E6080C-3F8E-4F31-B563-8F22F93A5784}" type="pres">
      <dgm:prSet presAssocID="{01310CFC-35EE-4308-A0AC-479C31B60C1B}" presName="compNode" presStyleCnt="0"/>
      <dgm:spPr/>
    </dgm:pt>
    <dgm:pt modelId="{5B332963-9513-4A59-A66D-AD1A6032772E}" type="pres">
      <dgm:prSet presAssocID="{01310CFC-35EE-4308-A0AC-479C31B60C1B}" presName="noGeometry" presStyleCnt="0"/>
      <dgm:spPr/>
    </dgm:pt>
    <dgm:pt modelId="{7292C95D-140D-4BF5-88B0-AC80FFD14D08}" type="pres">
      <dgm:prSet presAssocID="{01310CFC-35EE-4308-A0AC-479C31B60C1B}" presName="childTextVisible" presStyleLbl="bgAccFollowNode1" presStyleIdx="0" presStyleCnt="4" custScaleX="107421" custLinFactNeighborX="5313" custLinFactNeighborY="354">
        <dgm:presLayoutVars>
          <dgm:bulletEnabled val="1"/>
        </dgm:presLayoutVars>
      </dgm:prSet>
      <dgm:spPr/>
    </dgm:pt>
    <dgm:pt modelId="{91642D38-6009-4EA6-91A5-002E0150706A}" type="pres">
      <dgm:prSet presAssocID="{01310CFC-35EE-4308-A0AC-479C31B60C1B}" presName="childTextHidden" presStyleLbl="bgAccFollowNode1" presStyleIdx="0" presStyleCnt="4"/>
      <dgm:spPr/>
    </dgm:pt>
    <dgm:pt modelId="{2F2DCF64-7436-441F-AD11-D66F2D8EE659}" type="pres">
      <dgm:prSet presAssocID="{01310CFC-35EE-4308-A0AC-479C31B60C1B}" presName="parentText" presStyleLbl="node1" presStyleIdx="0" presStyleCnt="4" custLinFactNeighborX="89" custLinFactNeighborY="-1342">
        <dgm:presLayoutVars>
          <dgm:chMax val="1"/>
          <dgm:bulletEnabled val="1"/>
        </dgm:presLayoutVars>
      </dgm:prSet>
      <dgm:spPr/>
    </dgm:pt>
    <dgm:pt modelId="{8EA6BEAB-73C6-4116-8156-FB15D325DF22}" type="pres">
      <dgm:prSet presAssocID="{01310CFC-35EE-4308-A0AC-479C31B60C1B}" presName="aSpace" presStyleCnt="0"/>
      <dgm:spPr/>
    </dgm:pt>
    <dgm:pt modelId="{958033D1-631E-4AEE-904A-10C00E89BB40}" type="pres">
      <dgm:prSet presAssocID="{2B2DDF66-DACE-42D6-840C-D2D8A63A7D29}" presName="compNode" presStyleCnt="0"/>
      <dgm:spPr/>
    </dgm:pt>
    <dgm:pt modelId="{794FBA0C-F40B-452A-997A-EDB18C0C5551}" type="pres">
      <dgm:prSet presAssocID="{2B2DDF66-DACE-42D6-840C-D2D8A63A7D29}" presName="noGeometry" presStyleCnt="0"/>
      <dgm:spPr/>
    </dgm:pt>
    <dgm:pt modelId="{5E0D777C-3CE1-4CDE-85BE-BE9CB4769EB5}" type="pres">
      <dgm:prSet presAssocID="{2B2DDF66-DACE-42D6-840C-D2D8A63A7D29}" presName="childTextVisible" presStyleLbl="bgAccFollowNode1" presStyleIdx="1" presStyleCnt="4" custScaleX="101158" custLinFactNeighborX="-13964" custLinFactNeighborY="1930">
        <dgm:presLayoutVars>
          <dgm:bulletEnabled val="1"/>
        </dgm:presLayoutVars>
      </dgm:prSet>
      <dgm:spPr/>
    </dgm:pt>
    <dgm:pt modelId="{14C27155-8400-48AA-8590-149FBC7F44FB}" type="pres">
      <dgm:prSet presAssocID="{2B2DDF66-DACE-42D6-840C-D2D8A63A7D29}" presName="childTextHidden" presStyleLbl="bgAccFollowNode1" presStyleIdx="1" presStyleCnt="4"/>
      <dgm:spPr/>
    </dgm:pt>
    <dgm:pt modelId="{0095673C-5B6E-4A82-8C09-8100C963AA8F}" type="pres">
      <dgm:prSet presAssocID="{2B2DDF66-DACE-42D6-840C-D2D8A63A7D29}" presName="parentText" presStyleLbl="node1" presStyleIdx="1" presStyleCnt="4" custLinFactNeighborX="-41990" custLinFactNeighborY="-1342">
        <dgm:presLayoutVars>
          <dgm:chMax val="1"/>
          <dgm:bulletEnabled val="1"/>
        </dgm:presLayoutVars>
      </dgm:prSet>
      <dgm:spPr/>
    </dgm:pt>
    <dgm:pt modelId="{01F6E2C9-A70F-4690-B9DC-FD30D5FA2305}" type="pres">
      <dgm:prSet presAssocID="{2B2DDF66-DACE-42D6-840C-D2D8A63A7D29}" presName="aSpace" presStyleCnt="0"/>
      <dgm:spPr/>
    </dgm:pt>
    <dgm:pt modelId="{5395A318-AC1B-4282-ACC1-850882DE7339}" type="pres">
      <dgm:prSet presAssocID="{BF66ED43-6056-4F2E-BFCB-AAD732EFDF3A}" presName="compNode" presStyleCnt="0"/>
      <dgm:spPr/>
    </dgm:pt>
    <dgm:pt modelId="{8F9F8E1E-450C-49BB-92E0-96E99617737F}" type="pres">
      <dgm:prSet presAssocID="{BF66ED43-6056-4F2E-BFCB-AAD732EFDF3A}" presName="noGeometry" presStyleCnt="0"/>
      <dgm:spPr/>
    </dgm:pt>
    <dgm:pt modelId="{F7CCCBE6-43C9-42FE-816A-CE9706C31A61}" type="pres">
      <dgm:prSet presAssocID="{BF66ED43-6056-4F2E-BFCB-AAD732EFDF3A}" presName="childTextVisible" presStyleLbl="bgAccFollowNode1" presStyleIdx="2" presStyleCnt="4" custScaleX="106843" custLinFactNeighborX="-35089">
        <dgm:presLayoutVars>
          <dgm:bulletEnabled val="1"/>
        </dgm:presLayoutVars>
      </dgm:prSet>
      <dgm:spPr/>
    </dgm:pt>
    <dgm:pt modelId="{6A2BEE7E-A7FB-44FB-91A1-4AA1F9C55540}" type="pres">
      <dgm:prSet presAssocID="{BF66ED43-6056-4F2E-BFCB-AAD732EFDF3A}" presName="childTextHidden" presStyleLbl="bgAccFollowNode1" presStyleIdx="2" presStyleCnt="4"/>
      <dgm:spPr/>
    </dgm:pt>
    <dgm:pt modelId="{B5A20D2F-07A4-4B59-A892-C3BA0426BD8C}" type="pres">
      <dgm:prSet presAssocID="{BF66ED43-6056-4F2E-BFCB-AAD732EFDF3A}" presName="parentText" presStyleLbl="node1" presStyleIdx="2" presStyleCnt="4" custLinFactNeighborX="-77542" custLinFactNeighborY="1989">
        <dgm:presLayoutVars>
          <dgm:chMax val="1"/>
          <dgm:bulletEnabled val="1"/>
        </dgm:presLayoutVars>
      </dgm:prSet>
      <dgm:spPr/>
    </dgm:pt>
    <dgm:pt modelId="{6B49580C-3628-4123-ABB6-AA6B55493CC3}" type="pres">
      <dgm:prSet presAssocID="{BF66ED43-6056-4F2E-BFCB-AAD732EFDF3A}" presName="aSpace" presStyleCnt="0"/>
      <dgm:spPr/>
    </dgm:pt>
    <dgm:pt modelId="{D421F53A-1BB3-4A9E-86A3-48B3EE2283E5}" type="pres">
      <dgm:prSet presAssocID="{ADA5F8A6-70AE-4D80-9BCA-6C56500C3955}" presName="compNode" presStyleCnt="0"/>
      <dgm:spPr/>
    </dgm:pt>
    <dgm:pt modelId="{42A979FB-5F75-4FA5-834B-0E891C4E5FF7}" type="pres">
      <dgm:prSet presAssocID="{ADA5F8A6-70AE-4D80-9BCA-6C56500C3955}" presName="noGeometry" presStyleCnt="0"/>
      <dgm:spPr/>
    </dgm:pt>
    <dgm:pt modelId="{DA71182E-461F-4ADF-9AEF-08ECF138E7EA}" type="pres">
      <dgm:prSet presAssocID="{ADA5F8A6-70AE-4D80-9BCA-6C56500C3955}" presName="childTextVisible" presStyleLbl="bgAccFollowNode1" presStyleIdx="3" presStyleCnt="4" custLinFactNeighborX="-69389" custLinFactNeighborY="1024">
        <dgm:presLayoutVars>
          <dgm:bulletEnabled val="1"/>
        </dgm:presLayoutVars>
      </dgm:prSet>
      <dgm:spPr>
        <a:xfrm>
          <a:off x="8132149" y="324058"/>
          <a:ext cx="2403018" cy="2100540"/>
        </a:xfrm>
        <a:prstGeom prst="rightArrow">
          <a:avLst>
            <a:gd name="adj1" fmla="val 70000"/>
            <a:gd name="adj2" fmla="val 50000"/>
          </a:avLst>
        </a:prstGeom>
      </dgm:spPr>
    </dgm:pt>
    <dgm:pt modelId="{E196A20B-D8CE-4FF9-BCFB-42965D7E5A09}" type="pres">
      <dgm:prSet presAssocID="{ADA5F8A6-70AE-4D80-9BCA-6C56500C3955}" presName="childTextHidden" presStyleLbl="bgAccFollowNode1" presStyleIdx="3" presStyleCnt="4"/>
      <dgm:spPr/>
    </dgm:pt>
    <dgm:pt modelId="{7E24B407-CE36-4365-8F19-C2313DD0712B}" type="pres">
      <dgm:prSet presAssocID="{ADA5F8A6-70AE-4D80-9BCA-6C56500C3955}" presName="parentText" presStyleLbl="node1" presStyleIdx="3" presStyleCnt="4" custLinFactX="-30720" custLinFactNeighborX="-100000" custLinFactNeighborY="5372">
        <dgm:presLayoutVars>
          <dgm:chMax val="1"/>
          <dgm:bulletEnabled val="1"/>
        </dgm:presLayoutVars>
      </dgm:prSet>
      <dgm:spPr>
        <a:xfrm>
          <a:off x="8080028" y="816610"/>
          <a:ext cx="1201509" cy="1201509"/>
        </a:xfrm>
        <a:prstGeom prst="ellipse">
          <a:avLst/>
        </a:prstGeom>
      </dgm:spPr>
    </dgm:pt>
  </dgm:ptLst>
  <dgm:cxnLst>
    <dgm:cxn modelId="{A3B0C70B-8D42-4D0A-80D6-671FBE7AD06A}" type="presOf" srcId="{246F6E6A-512C-405E-8C2A-5FD929DC82CA}" destId="{B9F63946-AFF3-4DDF-92D8-E0C7B6566E15}" srcOrd="0" destOrd="0" presId="urn:microsoft.com/office/officeart/2005/8/layout/hProcess6"/>
    <dgm:cxn modelId="{5E446D13-1848-40D9-9142-A839A123847B}" type="presOf" srcId="{84B71C46-119D-492F-872B-08960A1F8633}" destId="{6A2BEE7E-A7FB-44FB-91A1-4AA1F9C55540}" srcOrd="1" destOrd="0" presId="urn:microsoft.com/office/officeart/2005/8/layout/hProcess6"/>
    <dgm:cxn modelId="{5E73F915-F3AC-4A5D-BE84-6CBD74E58680}" type="presOf" srcId="{F4219119-6EEE-44CD-B7AC-70CDE9B98838}" destId="{5E0D777C-3CE1-4CDE-85BE-BE9CB4769EB5}" srcOrd="0" destOrd="0" presId="urn:microsoft.com/office/officeart/2005/8/layout/hProcess6"/>
    <dgm:cxn modelId="{D96A4B17-0B26-4D3C-B790-1E39580F4889}" srcId="{246F6E6A-512C-405E-8C2A-5FD929DC82CA}" destId="{01310CFC-35EE-4308-A0AC-479C31B60C1B}" srcOrd="0" destOrd="0" parTransId="{7F5F5247-02B7-4226-B3C9-A076F5134691}" sibTransId="{DB425F0F-DDDB-4D3B-92AD-4C04ECAA6226}"/>
    <dgm:cxn modelId="{7A24681A-4A42-4F36-B45D-BC3787D53CC2}" type="presOf" srcId="{BF66ED43-6056-4F2E-BFCB-AAD732EFDF3A}" destId="{B5A20D2F-07A4-4B59-A892-C3BA0426BD8C}" srcOrd="0" destOrd="0" presId="urn:microsoft.com/office/officeart/2005/8/layout/hProcess6"/>
    <dgm:cxn modelId="{1A21E225-20B7-4DDB-8CDC-FC670661E892}" type="presOf" srcId="{F4219119-6EEE-44CD-B7AC-70CDE9B98838}" destId="{14C27155-8400-48AA-8590-149FBC7F44FB}" srcOrd="1" destOrd="0" presId="urn:microsoft.com/office/officeart/2005/8/layout/hProcess6"/>
    <dgm:cxn modelId="{FE488827-C9B6-4680-BA4C-842A7604E6CA}" type="presOf" srcId="{2B2DDF66-DACE-42D6-840C-D2D8A63A7D29}" destId="{0095673C-5B6E-4A82-8C09-8100C963AA8F}" srcOrd="0" destOrd="0" presId="urn:microsoft.com/office/officeart/2005/8/layout/hProcess6"/>
    <dgm:cxn modelId="{AA55625B-3290-4BE2-A1A2-643B12BB7151}" type="presOf" srcId="{84B71C46-119D-492F-872B-08960A1F8633}" destId="{F7CCCBE6-43C9-42FE-816A-CE9706C31A61}" srcOrd="0" destOrd="0" presId="urn:microsoft.com/office/officeart/2005/8/layout/hProcess6"/>
    <dgm:cxn modelId="{BA57FE5B-41CA-48EE-B24F-A8437466A8BD}" type="presOf" srcId="{F6D8D87C-3156-4FD7-91AA-8CED01E38B4A}" destId="{7292C95D-140D-4BF5-88B0-AC80FFD14D08}" srcOrd="0" destOrd="0" presId="urn:microsoft.com/office/officeart/2005/8/layout/hProcess6"/>
    <dgm:cxn modelId="{DDBEB783-655E-40D7-B1E5-7DBFF75CED5E}" srcId="{01310CFC-35EE-4308-A0AC-479C31B60C1B}" destId="{F6D8D87C-3156-4FD7-91AA-8CED01E38B4A}" srcOrd="0" destOrd="0" parTransId="{7DCCCC8D-DE8E-4EC5-88F2-1AFB0B7EC209}" sibTransId="{37D3798D-5210-4290-85C6-173F5128E501}"/>
    <dgm:cxn modelId="{E408A786-86A7-4F41-8AE2-F5A06849A374}" type="presOf" srcId="{F159B0D0-8F8C-4CFB-9967-2DFD71841478}" destId="{E196A20B-D8CE-4FF9-BCFB-42965D7E5A09}" srcOrd="1" destOrd="0" presId="urn:microsoft.com/office/officeart/2005/8/layout/hProcess6"/>
    <dgm:cxn modelId="{5B3FE49F-7E7E-4D66-866A-F4857654A581}" srcId="{2B2DDF66-DACE-42D6-840C-D2D8A63A7D29}" destId="{F4219119-6EEE-44CD-B7AC-70CDE9B98838}" srcOrd="0" destOrd="0" parTransId="{3E58648C-482C-4AD1-B720-C53264DE42A6}" sibTransId="{FE6A29B9-FD97-45B0-8749-69A261C5D826}"/>
    <dgm:cxn modelId="{848939A2-18F0-4826-8805-5D710FEEA7E5}" srcId="{246F6E6A-512C-405E-8C2A-5FD929DC82CA}" destId="{BF66ED43-6056-4F2E-BFCB-AAD732EFDF3A}" srcOrd="2" destOrd="0" parTransId="{FCC354C2-3297-4AF8-8F35-A96B4799779B}" sibTransId="{A83A2F3F-1E49-40EA-BF58-800B4A24EC84}"/>
    <dgm:cxn modelId="{E1E754A5-F252-4A2C-ABC7-DCCAC735D53C}" srcId="{BF66ED43-6056-4F2E-BFCB-AAD732EFDF3A}" destId="{84B71C46-119D-492F-872B-08960A1F8633}" srcOrd="0" destOrd="0" parTransId="{10F5AD41-9E00-4970-87D9-692C7CC62048}" sibTransId="{439F6C9B-1108-4AAB-ADD3-B3CFE169C8F9}"/>
    <dgm:cxn modelId="{CB24FEB7-B03D-42AC-9FE6-2BE729407329}" type="presOf" srcId="{F6D8D87C-3156-4FD7-91AA-8CED01E38B4A}" destId="{91642D38-6009-4EA6-91A5-002E0150706A}" srcOrd="1" destOrd="0" presId="urn:microsoft.com/office/officeart/2005/8/layout/hProcess6"/>
    <dgm:cxn modelId="{D329B9BB-A99E-4720-A1D2-458CF315CCE9}" srcId="{246F6E6A-512C-405E-8C2A-5FD929DC82CA}" destId="{ADA5F8A6-70AE-4D80-9BCA-6C56500C3955}" srcOrd="3" destOrd="0" parTransId="{3C3A4DF8-5C90-42FD-A6BE-E50B3D4CAA13}" sibTransId="{303F2ED2-028F-4613-A185-95DA8A013F0C}"/>
    <dgm:cxn modelId="{ACBCB1CA-8C0C-4CA2-8119-855E1C62A4C2}" srcId="{246F6E6A-512C-405E-8C2A-5FD929DC82CA}" destId="{2B2DDF66-DACE-42D6-840C-D2D8A63A7D29}" srcOrd="1" destOrd="0" parTransId="{9A621B8A-97B4-405E-B460-AF7912759F8D}" sibTransId="{2C68D34D-6846-4B75-BAF3-CA157F481B68}"/>
    <dgm:cxn modelId="{692191CB-5166-4BFF-AD9A-503056F79013}" type="presOf" srcId="{F159B0D0-8F8C-4CFB-9967-2DFD71841478}" destId="{DA71182E-461F-4ADF-9AEF-08ECF138E7EA}" srcOrd="0" destOrd="0" presId="urn:microsoft.com/office/officeart/2005/8/layout/hProcess6"/>
    <dgm:cxn modelId="{337CD3DA-3CD2-468A-8EDD-4FCA6ED26C17}" type="presOf" srcId="{01310CFC-35EE-4308-A0AC-479C31B60C1B}" destId="{2F2DCF64-7436-441F-AD11-D66F2D8EE659}" srcOrd="0" destOrd="0" presId="urn:microsoft.com/office/officeart/2005/8/layout/hProcess6"/>
    <dgm:cxn modelId="{F09D1AEA-5C2D-4B8D-864E-4C522A25170C}" srcId="{ADA5F8A6-70AE-4D80-9BCA-6C56500C3955}" destId="{F159B0D0-8F8C-4CFB-9967-2DFD71841478}" srcOrd="0" destOrd="0" parTransId="{E916BA02-69F3-4770-BFC2-B2D034BDBFB2}" sibTransId="{46830633-0F02-4405-A14C-10A2511FA730}"/>
    <dgm:cxn modelId="{6D2276FE-2C23-4BFA-A58A-3FF8023BCF7F}" type="presOf" srcId="{ADA5F8A6-70AE-4D80-9BCA-6C56500C3955}" destId="{7E24B407-CE36-4365-8F19-C2313DD0712B}" srcOrd="0" destOrd="0" presId="urn:microsoft.com/office/officeart/2005/8/layout/hProcess6"/>
    <dgm:cxn modelId="{351DF151-79DB-482B-8FA5-83BDC954F00F}" type="presParOf" srcId="{B9F63946-AFF3-4DDF-92D8-E0C7B6566E15}" destId="{C1E6080C-3F8E-4F31-B563-8F22F93A5784}" srcOrd="0" destOrd="0" presId="urn:microsoft.com/office/officeart/2005/8/layout/hProcess6"/>
    <dgm:cxn modelId="{F9071E8D-1C09-47C6-9C7E-09395F59DA28}" type="presParOf" srcId="{C1E6080C-3F8E-4F31-B563-8F22F93A5784}" destId="{5B332963-9513-4A59-A66D-AD1A6032772E}" srcOrd="0" destOrd="0" presId="urn:microsoft.com/office/officeart/2005/8/layout/hProcess6"/>
    <dgm:cxn modelId="{220444D3-C63D-474C-AEEB-B6C70CFDAD06}" type="presParOf" srcId="{C1E6080C-3F8E-4F31-B563-8F22F93A5784}" destId="{7292C95D-140D-4BF5-88B0-AC80FFD14D08}" srcOrd="1" destOrd="0" presId="urn:microsoft.com/office/officeart/2005/8/layout/hProcess6"/>
    <dgm:cxn modelId="{AD02E565-0724-4D06-9394-1D2787B4F75B}" type="presParOf" srcId="{C1E6080C-3F8E-4F31-B563-8F22F93A5784}" destId="{91642D38-6009-4EA6-91A5-002E0150706A}" srcOrd="2" destOrd="0" presId="urn:microsoft.com/office/officeart/2005/8/layout/hProcess6"/>
    <dgm:cxn modelId="{2CCDF267-8FFB-4840-B2F5-D40BA1D34B7B}" type="presParOf" srcId="{C1E6080C-3F8E-4F31-B563-8F22F93A5784}" destId="{2F2DCF64-7436-441F-AD11-D66F2D8EE659}" srcOrd="3" destOrd="0" presId="urn:microsoft.com/office/officeart/2005/8/layout/hProcess6"/>
    <dgm:cxn modelId="{E53CE6CB-7C64-4C95-BE9A-9678910BC1FA}" type="presParOf" srcId="{B9F63946-AFF3-4DDF-92D8-E0C7B6566E15}" destId="{8EA6BEAB-73C6-4116-8156-FB15D325DF22}" srcOrd="1" destOrd="0" presId="urn:microsoft.com/office/officeart/2005/8/layout/hProcess6"/>
    <dgm:cxn modelId="{9D212A31-F03E-46B1-AD28-EE70CACC8D39}" type="presParOf" srcId="{B9F63946-AFF3-4DDF-92D8-E0C7B6566E15}" destId="{958033D1-631E-4AEE-904A-10C00E89BB40}" srcOrd="2" destOrd="0" presId="urn:microsoft.com/office/officeart/2005/8/layout/hProcess6"/>
    <dgm:cxn modelId="{F2DD1026-30D4-40DC-8487-7838C0627B6C}" type="presParOf" srcId="{958033D1-631E-4AEE-904A-10C00E89BB40}" destId="{794FBA0C-F40B-452A-997A-EDB18C0C5551}" srcOrd="0" destOrd="0" presId="urn:microsoft.com/office/officeart/2005/8/layout/hProcess6"/>
    <dgm:cxn modelId="{62334139-0731-4305-89D1-FEAE40EC80E8}" type="presParOf" srcId="{958033D1-631E-4AEE-904A-10C00E89BB40}" destId="{5E0D777C-3CE1-4CDE-85BE-BE9CB4769EB5}" srcOrd="1" destOrd="0" presId="urn:microsoft.com/office/officeart/2005/8/layout/hProcess6"/>
    <dgm:cxn modelId="{B602E8D4-6F7E-41B9-BBEC-DE4CB6B109AC}" type="presParOf" srcId="{958033D1-631E-4AEE-904A-10C00E89BB40}" destId="{14C27155-8400-48AA-8590-149FBC7F44FB}" srcOrd="2" destOrd="0" presId="urn:microsoft.com/office/officeart/2005/8/layout/hProcess6"/>
    <dgm:cxn modelId="{6B37D900-0DAB-4605-9A70-2C22B66EE1AF}" type="presParOf" srcId="{958033D1-631E-4AEE-904A-10C00E89BB40}" destId="{0095673C-5B6E-4A82-8C09-8100C963AA8F}" srcOrd="3" destOrd="0" presId="urn:microsoft.com/office/officeart/2005/8/layout/hProcess6"/>
    <dgm:cxn modelId="{7F2E969E-FB57-4752-BC2A-6C7541657EBB}" type="presParOf" srcId="{B9F63946-AFF3-4DDF-92D8-E0C7B6566E15}" destId="{01F6E2C9-A70F-4690-B9DC-FD30D5FA2305}" srcOrd="3" destOrd="0" presId="urn:microsoft.com/office/officeart/2005/8/layout/hProcess6"/>
    <dgm:cxn modelId="{52302C47-21C0-4AA8-80E4-084F6150D034}" type="presParOf" srcId="{B9F63946-AFF3-4DDF-92D8-E0C7B6566E15}" destId="{5395A318-AC1B-4282-ACC1-850882DE7339}" srcOrd="4" destOrd="0" presId="urn:microsoft.com/office/officeart/2005/8/layout/hProcess6"/>
    <dgm:cxn modelId="{0308243C-1F53-42B7-8186-4D380967ABDD}" type="presParOf" srcId="{5395A318-AC1B-4282-ACC1-850882DE7339}" destId="{8F9F8E1E-450C-49BB-92E0-96E99617737F}" srcOrd="0" destOrd="0" presId="urn:microsoft.com/office/officeart/2005/8/layout/hProcess6"/>
    <dgm:cxn modelId="{CB503BD8-02A5-4F53-9B3E-4BC7CD84B3B7}" type="presParOf" srcId="{5395A318-AC1B-4282-ACC1-850882DE7339}" destId="{F7CCCBE6-43C9-42FE-816A-CE9706C31A61}" srcOrd="1" destOrd="0" presId="urn:microsoft.com/office/officeart/2005/8/layout/hProcess6"/>
    <dgm:cxn modelId="{232B5A54-F375-4C85-837F-A991A366C67E}" type="presParOf" srcId="{5395A318-AC1B-4282-ACC1-850882DE7339}" destId="{6A2BEE7E-A7FB-44FB-91A1-4AA1F9C55540}" srcOrd="2" destOrd="0" presId="urn:microsoft.com/office/officeart/2005/8/layout/hProcess6"/>
    <dgm:cxn modelId="{53CFF794-6661-4A5B-98DC-93A43C291B1C}" type="presParOf" srcId="{5395A318-AC1B-4282-ACC1-850882DE7339}" destId="{B5A20D2F-07A4-4B59-A892-C3BA0426BD8C}" srcOrd="3" destOrd="0" presId="urn:microsoft.com/office/officeart/2005/8/layout/hProcess6"/>
    <dgm:cxn modelId="{5E686F36-B1DE-4F84-82B0-311793D41636}" type="presParOf" srcId="{B9F63946-AFF3-4DDF-92D8-E0C7B6566E15}" destId="{6B49580C-3628-4123-ABB6-AA6B55493CC3}" srcOrd="5" destOrd="0" presId="urn:microsoft.com/office/officeart/2005/8/layout/hProcess6"/>
    <dgm:cxn modelId="{497C9B7C-D94E-4A84-BFF0-78D695ED19B9}" type="presParOf" srcId="{B9F63946-AFF3-4DDF-92D8-E0C7B6566E15}" destId="{D421F53A-1BB3-4A9E-86A3-48B3EE2283E5}" srcOrd="6" destOrd="0" presId="urn:microsoft.com/office/officeart/2005/8/layout/hProcess6"/>
    <dgm:cxn modelId="{B519C353-D5DA-4A84-BDAF-5EA794C6EDB5}" type="presParOf" srcId="{D421F53A-1BB3-4A9E-86A3-48B3EE2283E5}" destId="{42A979FB-5F75-4FA5-834B-0E891C4E5FF7}" srcOrd="0" destOrd="0" presId="urn:microsoft.com/office/officeart/2005/8/layout/hProcess6"/>
    <dgm:cxn modelId="{33103B59-CDD0-43A3-A954-A1051B086354}" type="presParOf" srcId="{D421F53A-1BB3-4A9E-86A3-48B3EE2283E5}" destId="{DA71182E-461F-4ADF-9AEF-08ECF138E7EA}" srcOrd="1" destOrd="0" presId="urn:microsoft.com/office/officeart/2005/8/layout/hProcess6"/>
    <dgm:cxn modelId="{E4C4D265-1DA3-468B-8426-CD4F632B5BCA}" type="presParOf" srcId="{D421F53A-1BB3-4A9E-86A3-48B3EE2283E5}" destId="{E196A20B-D8CE-4FF9-BCFB-42965D7E5A09}" srcOrd="2" destOrd="0" presId="urn:microsoft.com/office/officeart/2005/8/layout/hProcess6"/>
    <dgm:cxn modelId="{988DC63E-F4E4-41C9-9F9D-8BEECE9AE5C9}" type="presParOf" srcId="{D421F53A-1BB3-4A9E-86A3-48B3EE2283E5}" destId="{7E24B407-CE36-4365-8F19-C2313DD0712B}"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C149A-6430-48F5-B32A-6B95D531B92B}">
      <dsp:nvSpPr>
        <dsp:cNvPr id="0" name=""/>
        <dsp:cNvSpPr/>
      </dsp:nvSpPr>
      <dsp:spPr>
        <a:xfrm rot="10800000">
          <a:off x="3555660" y="2420"/>
          <a:ext cx="12757020" cy="13697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001" tIns="91440" rIns="170688"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Railway" panose="02000506040000020004" pitchFamily="50" charset="0"/>
              <a:ea typeface="+mn-ea"/>
              <a:cs typeface="+mn-cs"/>
            </a:rPr>
            <a:t>La maggioranza dell’uso dell’idrogeno nei trasporti è legato al settore stradale, guidato a livello globale dall’heavy duty. Ma anche veicoli come auto, bus e light duty</a:t>
          </a:r>
        </a:p>
      </dsp:txBody>
      <dsp:txXfrm rot="10800000">
        <a:off x="3898086" y="2420"/>
        <a:ext cx="12414594" cy="1369703"/>
      </dsp:txXfrm>
    </dsp:sp>
    <dsp:sp modelId="{CE6B5488-BB27-4571-920F-00493576A55B}">
      <dsp:nvSpPr>
        <dsp:cNvPr id="0" name=""/>
        <dsp:cNvSpPr/>
      </dsp:nvSpPr>
      <dsp:spPr>
        <a:xfrm>
          <a:off x="2870808" y="2420"/>
          <a:ext cx="1369703" cy="1369703"/>
        </a:xfrm>
        <a:prstGeom prst="ellipse">
          <a:avLst/>
        </a:prstGeom>
        <a:blipFill>
          <a:blip xmlns:r="http://schemas.openxmlformats.org/officeDocument/2006/relationships" r:embed="rId1">
            <a:duotone>
              <a:prstClr val="black"/>
              <a:schemeClr val="tx2">
                <a:tint val="45000"/>
                <a:satMod val="400000"/>
              </a:schemeClr>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E3BFCD-9252-48E1-8A24-7B4454D6A58E}">
      <dsp:nvSpPr>
        <dsp:cNvPr id="0" name=""/>
        <dsp:cNvSpPr/>
      </dsp:nvSpPr>
      <dsp:spPr>
        <a:xfrm rot="10800000">
          <a:off x="3555660" y="1719907"/>
          <a:ext cx="12757020" cy="13697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001" tIns="91440" rIns="170688" bIns="9144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prstClr val="white"/>
              </a:solidFill>
              <a:latin typeface="Railway" panose="02000506040000020004" pitchFamily="50" charset="0"/>
              <a:ea typeface="+mn-ea"/>
              <a:cs typeface="+mn-cs"/>
            </a:rPr>
            <a:t>I primi treni idrogeno stanno avendo le prime sperimentazioni e sono in programma su diverse linee ferroviarie. La prima in Europa in Germania</a:t>
          </a:r>
        </a:p>
      </dsp:txBody>
      <dsp:txXfrm rot="10800000">
        <a:off x="3898086" y="1719907"/>
        <a:ext cx="12414594" cy="1369703"/>
      </dsp:txXfrm>
    </dsp:sp>
    <dsp:sp modelId="{4335B83C-3463-4555-A0C8-213A2186F8C1}">
      <dsp:nvSpPr>
        <dsp:cNvPr id="0" name=""/>
        <dsp:cNvSpPr/>
      </dsp:nvSpPr>
      <dsp:spPr>
        <a:xfrm>
          <a:off x="2870808" y="1719907"/>
          <a:ext cx="1369703" cy="1369703"/>
        </a:xfrm>
        <a:prstGeom prst="ellipse">
          <a:avLst/>
        </a:prstGeom>
        <a:blipFill rotWithShape="1">
          <a:blip xmlns:r="http://schemas.openxmlformats.org/officeDocument/2006/relationships" r:embed="rId3">
            <a:duotone>
              <a:prstClr val="black"/>
              <a:schemeClr val="tx2">
                <a:tint val="45000"/>
                <a:satMod val="400000"/>
              </a:schemeClr>
            </a:duotone>
            <a:alphaModFix/>
            <a:lum bright="-40000" contrast="-4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3039A-E0D4-4969-8E62-3E9AD20D54C9}">
      <dsp:nvSpPr>
        <dsp:cNvPr id="0" name=""/>
        <dsp:cNvSpPr/>
      </dsp:nvSpPr>
      <dsp:spPr>
        <a:xfrm rot="10800000">
          <a:off x="3555660" y="3437395"/>
          <a:ext cx="12757020" cy="13697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001" tIns="91440" rIns="170688" bIns="914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Railway" panose="02000506040000020004" pitchFamily="50" charset="0"/>
              <a:ea typeface="+mn-ea"/>
              <a:cs typeface="+mn-cs"/>
            </a:rPr>
            <a:t>Il settore marittimo e portuale è in fase ricerca e dimostrazione, spinto fortemente dalle politiche di abbattimento emissioni. I porti avranno un ruolo chiave anche per l’importazione di idrogeno o suoi carrier</a:t>
          </a:r>
          <a:r>
            <a:rPr lang="it-IT" sz="2000" kern="1200" dirty="0">
              <a:latin typeface="Railway" panose="02000506040000020004" pitchFamily="50" charset="0"/>
              <a:ea typeface="+mn-ea"/>
              <a:cs typeface="+mn-cs"/>
            </a:rPr>
            <a:t>. </a:t>
          </a:r>
        </a:p>
      </dsp:txBody>
      <dsp:txXfrm rot="10800000">
        <a:off x="3898086" y="3437395"/>
        <a:ext cx="12414594" cy="1369703"/>
      </dsp:txXfrm>
    </dsp:sp>
    <dsp:sp modelId="{687A8B00-335E-46B9-8CC9-6D81A7E6E1E9}">
      <dsp:nvSpPr>
        <dsp:cNvPr id="0" name=""/>
        <dsp:cNvSpPr/>
      </dsp:nvSpPr>
      <dsp:spPr>
        <a:xfrm>
          <a:off x="2870808" y="3437395"/>
          <a:ext cx="1369703" cy="1369703"/>
        </a:xfrm>
        <a:prstGeom prst="ellipse">
          <a:avLst/>
        </a:prstGeom>
        <a:blipFill rotWithShape="1">
          <a:blip xmlns:r="http://schemas.openxmlformats.org/officeDocument/2006/relationships" r:embed="rId5">
            <a:duotone>
              <a:prstClr val="black"/>
              <a:schemeClr val="tx2">
                <a:tint val="45000"/>
                <a:satMod val="400000"/>
              </a:schemeClr>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928D0-E7AA-42F5-A2EF-B16AA7B8B385}">
      <dsp:nvSpPr>
        <dsp:cNvPr id="0" name=""/>
        <dsp:cNvSpPr/>
      </dsp:nvSpPr>
      <dsp:spPr>
        <a:xfrm rot="10800000">
          <a:off x="3555660" y="5154882"/>
          <a:ext cx="12757020" cy="136970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001" tIns="91440" rIns="170688" bIns="91440" numCol="1" spcCol="1270" anchor="ctr" anchorCtr="0">
          <a:noAutofit/>
        </a:bodyPr>
        <a:lstStyle/>
        <a:p>
          <a:pPr marL="0" lvl="0" indent="0" algn="ctr" defTabSz="1066800">
            <a:lnSpc>
              <a:spcPct val="90000"/>
            </a:lnSpc>
            <a:spcBef>
              <a:spcPct val="0"/>
            </a:spcBef>
            <a:spcAft>
              <a:spcPct val="35000"/>
            </a:spcAft>
            <a:buNone/>
          </a:pPr>
          <a:r>
            <a:rPr lang="it-IT" sz="2400" kern="1200" dirty="0">
              <a:solidFill>
                <a:prstClr val="white"/>
              </a:solidFill>
              <a:latin typeface="Railway" panose="02000506040000020004" pitchFamily="50" charset="0"/>
              <a:ea typeface="+mn-ea"/>
              <a:cs typeface="+mn-cs"/>
            </a:rPr>
            <a:t>L’idrogeno (o hydrogen </a:t>
          </a:r>
          <a:r>
            <a:rPr lang="it-IT" sz="2400" kern="1200" dirty="0" err="1">
              <a:solidFill>
                <a:prstClr val="white"/>
              </a:solidFill>
              <a:latin typeface="Railway" panose="02000506040000020004" pitchFamily="50" charset="0"/>
              <a:ea typeface="+mn-ea"/>
              <a:cs typeface="+mn-cs"/>
            </a:rPr>
            <a:t>based</a:t>
          </a:r>
          <a:r>
            <a:rPr lang="it-IT" sz="2400" kern="1200" dirty="0">
              <a:solidFill>
                <a:prstClr val="white"/>
              </a:solidFill>
              <a:latin typeface="Railway" panose="02000506040000020004" pitchFamily="50" charset="0"/>
              <a:ea typeface="+mn-ea"/>
              <a:cs typeface="+mn-cs"/>
            </a:rPr>
            <a:t> </a:t>
          </a:r>
          <a:r>
            <a:rPr lang="it-IT" sz="2400" kern="1200" dirty="0" err="1">
              <a:solidFill>
                <a:prstClr val="white"/>
              </a:solidFill>
              <a:latin typeface="Railway" panose="02000506040000020004" pitchFamily="50" charset="0"/>
              <a:ea typeface="+mn-ea"/>
              <a:cs typeface="+mn-cs"/>
            </a:rPr>
            <a:t>fuels</a:t>
          </a:r>
          <a:r>
            <a:rPr lang="it-IT" sz="2400" kern="1200" dirty="0">
              <a:solidFill>
                <a:prstClr val="white"/>
              </a:solidFill>
              <a:latin typeface="Railway" panose="02000506040000020004" pitchFamily="50" charset="0"/>
              <a:ea typeface="+mn-ea"/>
              <a:cs typeface="+mn-cs"/>
            </a:rPr>
            <a:t>) potrà avere un ruolo chiave nel settore dell’aviazione per l’abbattimento delle emissioni. Gli aeroporti rappresentano già un nucleo interessante per la sperimentazione</a:t>
          </a:r>
          <a:r>
            <a:rPr lang="it-IT" sz="2000" kern="1200" dirty="0">
              <a:latin typeface="Railway" panose="02000506040000020004" pitchFamily="50" charset="0"/>
              <a:ea typeface="+mn-ea"/>
              <a:cs typeface="+mn-cs"/>
            </a:rPr>
            <a:t>.</a:t>
          </a:r>
        </a:p>
      </dsp:txBody>
      <dsp:txXfrm rot="10800000">
        <a:off x="3898086" y="5154882"/>
        <a:ext cx="12414594" cy="1369703"/>
      </dsp:txXfrm>
    </dsp:sp>
    <dsp:sp modelId="{CCBCA7CB-87A4-41E0-87E2-A935F2F1B857}">
      <dsp:nvSpPr>
        <dsp:cNvPr id="0" name=""/>
        <dsp:cNvSpPr/>
      </dsp:nvSpPr>
      <dsp:spPr>
        <a:xfrm>
          <a:off x="2870808" y="5154882"/>
          <a:ext cx="1369703" cy="1369703"/>
        </a:xfrm>
        <a:prstGeom prst="ellipse">
          <a:avLst/>
        </a:prstGeom>
        <a:blipFill rotWithShape="1">
          <a:blip xmlns:r="http://schemas.openxmlformats.org/officeDocument/2006/relationships" r:embed="rId7">
            <a:duotone>
              <a:prstClr val="black"/>
              <a:schemeClr val="tx2">
                <a:tint val="45000"/>
                <a:satMod val="400000"/>
              </a:schemeClr>
            </a:duotone>
            <a:lum bright="-40000" contrast="-4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C95D-140D-4BF5-88B0-AC80FFD14D08}">
      <dsp:nvSpPr>
        <dsp:cNvPr id="0" name=""/>
        <dsp:cNvSpPr/>
      </dsp:nvSpPr>
      <dsp:spPr>
        <a:xfrm>
          <a:off x="899390" y="124554"/>
          <a:ext cx="3602664" cy="2931626"/>
        </a:xfrm>
        <a:prstGeom prst="rightArrow">
          <a:avLst>
            <a:gd name="adj1" fmla="val 70000"/>
            <a:gd name="adj2" fmla="val 50000"/>
          </a:avLst>
        </a:prstGeom>
        <a:solidFill>
          <a:srgbClr val="B8CBF2">
            <a:alpha val="90000"/>
          </a:srgb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0" lvl="0" indent="0" algn="l" defTabSz="800100">
            <a:lnSpc>
              <a:spcPct val="90000"/>
            </a:lnSpc>
            <a:spcBef>
              <a:spcPct val="0"/>
            </a:spcBef>
            <a:spcAft>
              <a:spcPct val="35000"/>
            </a:spcAft>
            <a:buNone/>
          </a:pPr>
          <a:r>
            <a:rPr lang="it-IT" sz="1800" b="0" i="0" kern="1200" dirty="0">
              <a:latin typeface="Railway" panose="02000506040000020004" pitchFamily="50" charset="0"/>
            </a:rPr>
            <a:t>-55% emissioni di CO2 entro il 2030 rispetto ai livelli del 1990</a:t>
          </a:r>
          <a:endParaRPr lang="it-IT" sz="1800" b="1" kern="1200" dirty="0">
            <a:latin typeface="Railway" panose="02000506040000020004" pitchFamily="50" charset="0"/>
          </a:endParaRPr>
        </a:p>
      </dsp:txBody>
      <dsp:txXfrm>
        <a:off x="1800056" y="564298"/>
        <a:ext cx="1756299" cy="2052138"/>
      </dsp:txXfrm>
    </dsp:sp>
    <dsp:sp modelId="{2F2DCF64-7436-441F-AD11-D66F2D8EE659}">
      <dsp:nvSpPr>
        <dsp:cNvPr id="0" name=""/>
        <dsp:cNvSpPr/>
      </dsp:nvSpPr>
      <dsp:spPr>
        <a:xfrm>
          <a:off x="0" y="741544"/>
          <a:ext cx="1676890" cy="1676890"/>
        </a:xfrm>
        <a:prstGeom prst="ellipse">
          <a:avLst/>
        </a:prstGeom>
        <a:solidFill>
          <a:srgbClr val="4276D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latin typeface="Railway" panose="02000506040000020004" pitchFamily="50" charset="0"/>
            </a:rPr>
            <a:t>Fit for 55</a:t>
          </a:r>
        </a:p>
      </dsp:txBody>
      <dsp:txXfrm>
        <a:off x="245575" y="987119"/>
        <a:ext cx="1185740" cy="1185740"/>
      </dsp:txXfrm>
    </dsp:sp>
    <dsp:sp modelId="{5E0D777C-3CE1-4CDE-85BE-BE9CB4769EB5}">
      <dsp:nvSpPr>
        <dsp:cNvPr id="0" name=""/>
        <dsp:cNvSpPr/>
      </dsp:nvSpPr>
      <dsp:spPr>
        <a:xfrm>
          <a:off x="4326317" y="170757"/>
          <a:ext cx="4508353" cy="2931626"/>
        </a:xfrm>
        <a:prstGeom prst="rightArrow">
          <a:avLst>
            <a:gd name="adj1" fmla="val 70000"/>
            <a:gd name="adj2" fmla="val 50000"/>
          </a:avLst>
        </a:prstGeom>
        <a:solidFill>
          <a:srgbClr val="B8CBF2">
            <a:alpha val="90000"/>
          </a:srgb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0" lvl="0" indent="0" algn="l" defTabSz="800100">
            <a:lnSpc>
              <a:spcPct val="90000"/>
            </a:lnSpc>
            <a:spcBef>
              <a:spcPct val="0"/>
            </a:spcBef>
            <a:spcAft>
              <a:spcPct val="35000"/>
            </a:spcAft>
            <a:buNone/>
          </a:pPr>
          <a:r>
            <a:rPr lang="it-IT" sz="1800" kern="1200" dirty="0">
              <a:latin typeface="Railway" panose="02000506040000020004" pitchFamily="50" charset="0"/>
            </a:rPr>
            <a:t>Idrogeno come vettore energetico per la decarbonizzazione</a:t>
          </a:r>
        </a:p>
      </dsp:txBody>
      <dsp:txXfrm>
        <a:off x="5453405" y="610501"/>
        <a:ext cx="2355196" cy="2052138"/>
      </dsp:txXfrm>
    </dsp:sp>
    <dsp:sp modelId="{0095673C-5B6E-4A82-8C09-8100C963AA8F}">
      <dsp:nvSpPr>
        <dsp:cNvPr id="0" name=""/>
        <dsp:cNvSpPr/>
      </dsp:nvSpPr>
      <dsp:spPr>
        <a:xfrm>
          <a:off x="3653364" y="798123"/>
          <a:ext cx="1676890" cy="1676890"/>
        </a:xfrm>
        <a:prstGeom prst="ellipse">
          <a:avLst/>
        </a:prstGeom>
        <a:solidFill>
          <a:srgbClr val="4276D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a:latin typeface="Railway" panose="02000506040000020004" pitchFamily="50" charset="0"/>
            </a:rPr>
            <a:t>Hydrogen STRATEGY</a:t>
          </a:r>
        </a:p>
      </dsp:txBody>
      <dsp:txXfrm>
        <a:off x="3898939" y="1043698"/>
        <a:ext cx="1185740" cy="1185740"/>
      </dsp:txXfrm>
    </dsp:sp>
    <dsp:sp modelId="{F7CCCBE6-43C9-42FE-816A-CE9706C31A61}">
      <dsp:nvSpPr>
        <dsp:cNvPr id="0" name=""/>
        <dsp:cNvSpPr/>
      </dsp:nvSpPr>
      <dsp:spPr>
        <a:xfrm>
          <a:off x="8639832" y="107639"/>
          <a:ext cx="3583280" cy="2931626"/>
        </a:xfrm>
        <a:prstGeom prst="rightArrow">
          <a:avLst>
            <a:gd name="adj1" fmla="val 70000"/>
            <a:gd name="adj2" fmla="val 50000"/>
          </a:avLst>
        </a:prstGeom>
        <a:solidFill>
          <a:srgbClr val="B8CBF2"/>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it-IT" sz="1800" kern="1200" dirty="0">
              <a:latin typeface="Railway" panose="02000506040000020004" pitchFamily="50" charset="0"/>
            </a:rPr>
            <a:t>Indipendenza energetica e diversificazione delle fonti</a:t>
          </a:r>
        </a:p>
      </dsp:txBody>
      <dsp:txXfrm>
        <a:off x="9535652" y="547383"/>
        <a:ext cx="1746849" cy="2052138"/>
      </dsp:txXfrm>
    </dsp:sp>
    <dsp:sp modelId="{B5A20D2F-07A4-4B59-A892-C3BA0426BD8C}">
      <dsp:nvSpPr>
        <dsp:cNvPr id="0" name=""/>
        <dsp:cNvSpPr/>
      </dsp:nvSpPr>
      <dsp:spPr>
        <a:xfrm>
          <a:off x="7738521" y="798123"/>
          <a:ext cx="1676890" cy="1676890"/>
        </a:xfrm>
        <a:prstGeom prst="ellipse">
          <a:avLst/>
        </a:prstGeom>
        <a:solidFill>
          <a:srgbClr val="4276D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dirty="0" err="1">
              <a:latin typeface="Railway" panose="02000506040000020004" pitchFamily="50" charset="0"/>
            </a:rPr>
            <a:t>Repower</a:t>
          </a:r>
          <a:r>
            <a:rPr lang="it-IT" sz="1600" b="1" kern="1200" dirty="0">
              <a:latin typeface="Railway" panose="02000506040000020004" pitchFamily="50" charset="0"/>
            </a:rPr>
            <a:t> EU</a:t>
          </a:r>
        </a:p>
      </dsp:txBody>
      <dsp:txXfrm>
        <a:off x="7984096" y="1043698"/>
        <a:ext cx="1185740" cy="1185740"/>
      </dsp:txXfrm>
    </dsp:sp>
    <dsp:sp modelId="{1BA22648-9E06-4833-8901-2B05770EBEEB}">
      <dsp:nvSpPr>
        <dsp:cNvPr id="0" name=""/>
        <dsp:cNvSpPr/>
      </dsp:nvSpPr>
      <dsp:spPr>
        <a:xfrm>
          <a:off x="12761260" y="99284"/>
          <a:ext cx="3353780" cy="2931626"/>
        </a:xfrm>
        <a:prstGeom prst="rightArrow">
          <a:avLst>
            <a:gd name="adj1" fmla="val 70000"/>
            <a:gd name="adj2" fmla="val 50000"/>
          </a:avLst>
        </a:prstGeom>
        <a:solidFill>
          <a:srgbClr val="B8CBF2"/>
        </a:solidFill>
        <a:ln w="9525" cap="flat" cmpd="sng" algn="ctr">
          <a:solidFill>
            <a:srgbClr val="7F8FA9">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it-IT" sz="1800" kern="1200" dirty="0">
              <a:latin typeface="Railway" panose="02000506040000020004" pitchFamily="50" charset="0"/>
            </a:rPr>
            <a:t>Rafforzare la manifattura di tecnologie pulite in </a:t>
          </a:r>
          <a:r>
            <a:rPr lang="it-IT" sz="1800" kern="1200" dirty="0" err="1">
              <a:latin typeface="Railway" panose="02000506040000020004" pitchFamily="50" charset="0"/>
            </a:rPr>
            <a:t>europa</a:t>
          </a:r>
          <a:endParaRPr lang="it-IT" sz="1800" kern="1200" dirty="0">
            <a:latin typeface="Railway" panose="02000506040000020004" pitchFamily="50" charset="0"/>
          </a:endParaRPr>
        </a:p>
      </dsp:txBody>
      <dsp:txXfrm>
        <a:off x="13599705" y="539028"/>
        <a:ext cx="1634968" cy="2052138"/>
      </dsp:txXfrm>
    </dsp:sp>
    <dsp:sp modelId="{25072490-D90F-4CA4-B2D8-4B8761D02879}">
      <dsp:nvSpPr>
        <dsp:cNvPr id="0" name=""/>
        <dsp:cNvSpPr/>
      </dsp:nvSpPr>
      <dsp:spPr>
        <a:xfrm>
          <a:off x="11537952" y="886612"/>
          <a:ext cx="1676890" cy="1676890"/>
        </a:xfrm>
        <a:prstGeom prst="ellipse">
          <a:avLst/>
        </a:prstGeom>
        <a:solidFill>
          <a:srgbClr val="4276D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it-IT" sz="1800" kern="1200" dirty="0">
              <a:latin typeface="Railway" panose="02000506040000020004" pitchFamily="50" charset="0"/>
            </a:rPr>
            <a:t>Net Zero Industry Act</a:t>
          </a:r>
        </a:p>
      </dsp:txBody>
      <dsp:txXfrm>
        <a:off x="11783527" y="1132187"/>
        <a:ext cx="1185740" cy="1185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BA9E8-7967-4DB2-A38B-86EAEAA28766}">
      <dsp:nvSpPr>
        <dsp:cNvPr id="0" name=""/>
        <dsp:cNvSpPr/>
      </dsp:nvSpPr>
      <dsp:spPr>
        <a:xfrm rot="10800000">
          <a:off x="2723610" y="246191"/>
          <a:ext cx="8453503" cy="165607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7411" tIns="76200" rIns="142240" bIns="76200" numCol="1" spcCol="1270" anchor="ctr" anchorCtr="0">
          <a:noAutofit/>
        </a:bodyPr>
        <a:lstStyle/>
        <a:p>
          <a:pPr marL="0" lvl="0" indent="0" algn="ctr" defTabSz="889000">
            <a:lnSpc>
              <a:spcPct val="90000"/>
            </a:lnSpc>
            <a:spcBef>
              <a:spcPct val="0"/>
            </a:spcBef>
            <a:spcAft>
              <a:spcPct val="35000"/>
            </a:spcAft>
            <a:buNone/>
          </a:pPr>
          <a:r>
            <a:rPr lang="it-IT" sz="2000" kern="1200" baseline="0" dirty="0">
              <a:solidFill>
                <a:prstClr val="white"/>
              </a:solidFill>
              <a:latin typeface="Railway" panose="02000506040000020004" pitchFamily="50" charset="0"/>
              <a:ea typeface="+mn-ea"/>
              <a:cs typeface="+mn-cs"/>
            </a:rPr>
            <a:t>Il 27 marzo le istituzioni dell'UE hanno raggiunto un accordo sul regolamento sull'infrastruttura per i combustibili alternativi (AFIR), adottato formalmente nel settembre 2023</a:t>
          </a:r>
        </a:p>
      </dsp:txBody>
      <dsp:txXfrm rot="10800000">
        <a:off x="3137629" y="246191"/>
        <a:ext cx="8039484" cy="1656075"/>
      </dsp:txXfrm>
    </dsp:sp>
    <dsp:sp modelId="{5D11612F-5168-48C2-AF91-9818C7936FA4}">
      <dsp:nvSpPr>
        <dsp:cNvPr id="0" name=""/>
        <dsp:cNvSpPr/>
      </dsp:nvSpPr>
      <dsp:spPr>
        <a:xfrm>
          <a:off x="1592151" y="0"/>
          <a:ext cx="2148459" cy="2148459"/>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0A28F-9BA2-43C2-BB2A-98B3B9BD2B45}">
      <dsp:nvSpPr>
        <dsp:cNvPr id="0" name=""/>
        <dsp:cNvSpPr/>
      </dsp:nvSpPr>
      <dsp:spPr>
        <a:xfrm rot="5400000">
          <a:off x="-239904" y="244773"/>
          <a:ext cx="1599366" cy="11195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rgbClr val="DFECF0"/>
              </a:solidFill>
              <a:latin typeface="Railway" panose="02000506040000020004" pitchFamily="50" charset="0"/>
            </a:rPr>
            <a:t>200 km</a:t>
          </a:r>
        </a:p>
      </dsp:txBody>
      <dsp:txXfrm rot="-5400000">
        <a:off x="1" y="564646"/>
        <a:ext cx="1119556" cy="479810"/>
      </dsp:txXfrm>
    </dsp:sp>
    <dsp:sp modelId="{F0AD85B7-A09C-4BC6-A48C-C83B5DE6AC04}">
      <dsp:nvSpPr>
        <dsp:cNvPr id="0" name=""/>
        <dsp:cNvSpPr/>
      </dsp:nvSpPr>
      <dsp:spPr>
        <a:xfrm rot="5400000">
          <a:off x="4918516" y="-3794091"/>
          <a:ext cx="1039587" cy="86375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ailway" panose="02000506040000020004" pitchFamily="50" charset="0"/>
            </a:rPr>
            <a:t>1 hydrogen gaseous (HRS) </a:t>
          </a:r>
          <a:r>
            <a:rPr lang="en-US" sz="1800" kern="1200" dirty="0" err="1">
              <a:latin typeface="Railway" panose="02000506040000020004" pitchFamily="50" charset="0"/>
            </a:rPr>
            <a:t>refuelling</a:t>
          </a:r>
          <a:r>
            <a:rPr lang="en-US" sz="1800" kern="1200" dirty="0">
              <a:latin typeface="Railway" panose="02000506040000020004" pitchFamily="50" charset="0"/>
            </a:rPr>
            <a:t> station every 200 km on the TEN-T core network by the end of 2030
as well as a hydrogen gaseous (HRS) </a:t>
          </a:r>
          <a:r>
            <a:rPr lang="en-US" sz="1800" kern="1200" dirty="0" err="1">
              <a:latin typeface="Railway" panose="02000506040000020004" pitchFamily="50" charset="0"/>
            </a:rPr>
            <a:t>refuelling</a:t>
          </a:r>
          <a:r>
            <a:rPr lang="en-US" sz="1800" kern="1200" dirty="0">
              <a:latin typeface="Railway" panose="02000506040000020004" pitchFamily="50" charset="0"/>
            </a:rPr>
            <a:t> station at each urban node</a:t>
          </a:r>
          <a:endParaRPr lang="it-IT" sz="1800" kern="1200" dirty="0">
            <a:latin typeface="Railway" panose="02000506040000020004" pitchFamily="50" charset="0"/>
          </a:endParaRPr>
        </a:p>
      </dsp:txBody>
      <dsp:txXfrm rot="-5400000">
        <a:off x="1119556" y="55617"/>
        <a:ext cx="8586760" cy="938091"/>
      </dsp:txXfrm>
    </dsp:sp>
    <dsp:sp modelId="{B9FDA7C4-0A8E-4F9B-BC5F-5F2B533A6F2E}">
      <dsp:nvSpPr>
        <dsp:cNvPr id="0" name=""/>
        <dsp:cNvSpPr/>
      </dsp:nvSpPr>
      <dsp:spPr>
        <a:xfrm rot="5400000">
          <a:off x="-239904" y="1700803"/>
          <a:ext cx="1599366" cy="11195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rgbClr val="DFECF0"/>
              </a:solidFill>
              <a:latin typeface="Railway" panose="02000506040000020004" pitchFamily="50" charset="0"/>
              <a:ea typeface="+mn-ea"/>
              <a:cs typeface="+mn-cs"/>
            </a:rPr>
            <a:t>2027</a:t>
          </a:r>
        </a:p>
      </dsp:txBody>
      <dsp:txXfrm rot="-5400000">
        <a:off x="1" y="2020676"/>
        <a:ext cx="1119556" cy="479810"/>
      </dsp:txXfrm>
    </dsp:sp>
    <dsp:sp modelId="{D240F3FA-DB79-4ED0-95D5-F9E06D696FF4}">
      <dsp:nvSpPr>
        <dsp:cNvPr id="0" name=""/>
        <dsp:cNvSpPr/>
      </dsp:nvSpPr>
      <dsp:spPr>
        <a:xfrm rot="5400000">
          <a:off x="4918516" y="-2338061"/>
          <a:ext cx="1039587" cy="86375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Railway" panose="02000506040000020004" pitchFamily="50" charset="0"/>
            </a:rPr>
            <a:t>Member States must prepare an HRS implementation plan by 2027 that can meet the needs of hydrogen-powered road mobility.</a:t>
          </a:r>
          <a:endParaRPr lang="it-IT" sz="1800" kern="1200" dirty="0">
            <a:latin typeface="Railway" panose="02000506040000020004" pitchFamily="50" charset="0"/>
          </a:endParaRPr>
        </a:p>
      </dsp:txBody>
      <dsp:txXfrm rot="-5400000">
        <a:off x="1119556" y="1511647"/>
        <a:ext cx="8586760" cy="938091"/>
      </dsp:txXfrm>
    </dsp:sp>
    <dsp:sp modelId="{82CF56AE-9C73-4A54-9624-274FA004FF3A}">
      <dsp:nvSpPr>
        <dsp:cNvPr id="0" name=""/>
        <dsp:cNvSpPr/>
      </dsp:nvSpPr>
      <dsp:spPr>
        <a:xfrm rot="5400000">
          <a:off x="-239904" y="3156833"/>
          <a:ext cx="1599366" cy="11195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Railway" panose="02000506040000020004" pitchFamily="50" charset="0"/>
            </a:rPr>
            <a:t>700 bar</a:t>
          </a:r>
        </a:p>
      </dsp:txBody>
      <dsp:txXfrm rot="-5400000">
        <a:off x="1" y="3476706"/>
        <a:ext cx="1119556" cy="479810"/>
      </dsp:txXfrm>
    </dsp:sp>
    <dsp:sp modelId="{47F1B1B8-A2CD-4A7D-B8E1-AFB3AA405F85}">
      <dsp:nvSpPr>
        <dsp:cNvPr id="0" name=""/>
        <dsp:cNvSpPr/>
      </dsp:nvSpPr>
      <dsp:spPr>
        <a:xfrm rot="5400000">
          <a:off x="4918516" y="-882032"/>
          <a:ext cx="1039587" cy="86375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Railway" panose="02000506040000020004" pitchFamily="50" charset="0"/>
              <a:ea typeface="+mn-ea"/>
              <a:cs typeface="+mn-cs"/>
            </a:rPr>
            <a:t>At least one 700 bar refueling dispenser
No </a:t>
          </a:r>
          <a:r>
            <a:rPr lang="en-US" sz="1600" kern="1200" dirty="0" err="1">
              <a:solidFill>
                <a:prstClr val="black">
                  <a:hueOff val="0"/>
                  <a:satOff val="0"/>
                  <a:lumOff val="0"/>
                  <a:alphaOff val="0"/>
                </a:prstClr>
              </a:solidFill>
              <a:latin typeface="Railway" panose="02000506040000020004" pitchFamily="50" charset="0"/>
              <a:ea typeface="+mn-ea"/>
              <a:cs typeface="+mn-cs"/>
            </a:rPr>
            <a:t>Targat</a:t>
          </a:r>
          <a:r>
            <a:rPr lang="en-US" sz="1600" kern="1200" dirty="0">
              <a:solidFill>
                <a:prstClr val="black">
                  <a:hueOff val="0"/>
                  <a:satOff val="0"/>
                  <a:lumOff val="0"/>
                  <a:alphaOff val="0"/>
                </a:prstClr>
              </a:solidFill>
              <a:latin typeface="Railway" panose="02000506040000020004" pitchFamily="50" charset="0"/>
              <a:ea typeface="+mn-ea"/>
              <a:cs typeface="+mn-cs"/>
            </a:rPr>
            <a:t> for liquid hydrogen</a:t>
          </a:r>
          <a:endParaRPr lang="it-IT" sz="1600" kern="1200" dirty="0">
            <a:solidFill>
              <a:prstClr val="black">
                <a:hueOff val="0"/>
                <a:satOff val="0"/>
                <a:lumOff val="0"/>
                <a:alphaOff val="0"/>
              </a:prstClr>
            </a:solidFill>
            <a:latin typeface="Railway" panose="02000506040000020004" pitchFamily="50" charset="0"/>
            <a:ea typeface="+mn-ea"/>
            <a:cs typeface="+mn-cs"/>
          </a:endParaRPr>
        </a:p>
      </dsp:txBody>
      <dsp:txXfrm rot="-5400000">
        <a:off x="1119556" y="2967676"/>
        <a:ext cx="8586760" cy="938091"/>
      </dsp:txXfrm>
    </dsp:sp>
    <dsp:sp modelId="{B5AD8733-6708-4F6C-B449-E891C88AF09C}">
      <dsp:nvSpPr>
        <dsp:cNvPr id="0" name=""/>
        <dsp:cNvSpPr/>
      </dsp:nvSpPr>
      <dsp:spPr>
        <a:xfrm rot="5400000">
          <a:off x="-239904" y="4612863"/>
          <a:ext cx="1599366" cy="111955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Railway" panose="02000506040000020004" pitchFamily="50" charset="0"/>
            </a:rPr>
            <a:t>1 ton/day</a:t>
          </a:r>
        </a:p>
      </dsp:txBody>
      <dsp:txXfrm rot="-5400000">
        <a:off x="1" y="4932736"/>
        <a:ext cx="1119556" cy="479810"/>
      </dsp:txXfrm>
    </dsp:sp>
    <dsp:sp modelId="{836DF653-FF61-46FB-9466-66C860A3C4C6}">
      <dsp:nvSpPr>
        <dsp:cNvPr id="0" name=""/>
        <dsp:cNvSpPr/>
      </dsp:nvSpPr>
      <dsp:spPr>
        <a:xfrm rot="5400000">
          <a:off x="4918516" y="573997"/>
          <a:ext cx="1039587" cy="863750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Railway" panose="02000506040000020004" pitchFamily="50" charset="0"/>
              <a:ea typeface="+mn-ea"/>
              <a:cs typeface="+mn-cs"/>
            </a:rPr>
            <a:t>by 31 December 2030, publicly accessible hydrogen </a:t>
          </a:r>
          <a:r>
            <a:rPr lang="en-US" sz="1600" kern="1200" dirty="0" err="1">
              <a:solidFill>
                <a:prstClr val="black">
                  <a:hueOff val="0"/>
                  <a:satOff val="0"/>
                  <a:lumOff val="0"/>
                  <a:alphaOff val="0"/>
                </a:prstClr>
              </a:solidFill>
              <a:latin typeface="Railway" panose="02000506040000020004" pitchFamily="50" charset="0"/>
              <a:ea typeface="+mn-ea"/>
              <a:cs typeface="+mn-cs"/>
            </a:rPr>
            <a:t>refuelling</a:t>
          </a:r>
          <a:r>
            <a:rPr lang="en-US" sz="1600" kern="1200" dirty="0">
              <a:solidFill>
                <a:prstClr val="black">
                  <a:hueOff val="0"/>
                  <a:satOff val="0"/>
                  <a:lumOff val="0"/>
                  <a:alphaOff val="0"/>
                </a:prstClr>
              </a:solidFill>
              <a:latin typeface="Railway" panose="02000506040000020004" pitchFamily="50" charset="0"/>
              <a:ea typeface="+mn-ea"/>
              <a:cs typeface="+mn-cs"/>
            </a:rPr>
            <a:t> stations designed for a minimum cumulative capacity of 1 </a:t>
          </a:r>
          <a:r>
            <a:rPr lang="en-US" sz="1600" kern="1200" dirty="0" err="1">
              <a:solidFill>
                <a:prstClr val="black">
                  <a:hueOff val="0"/>
                  <a:satOff val="0"/>
                  <a:lumOff val="0"/>
                  <a:alphaOff val="0"/>
                </a:prstClr>
              </a:solidFill>
              <a:latin typeface="Railway" panose="02000506040000020004" pitchFamily="50" charset="0"/>
              <a:ea typeface="+mn-ea"/>
              <a:cs typeface="+mn-cs"/>
            </a:rPr>
            <a:t>tonne</a:t>
          </a:r>
          <a:r>
            <a:rPr lang="en-US" sz="1600" kern="1200" dirty="0">
              <a:solidFill>
                <a:prstClr val="black">
                  <a:hueOff val="0"/>
                  <a:satOff val="0"/>
                  <a:lumOff val="0"/>
                  <a:alphaOff val="0"/>
                </a:prstClr>
              </a:solidFill>
              <a:latin typeface="Railway" panose="02000506040000020004" pitchFamily="50" charset="0"/>
              <a:ea typeface="+mn-ea"/>
              <a:cs typeface="+mn-cs"/>
            </a:rPr>
            <a:t> per day</a:t>
          </a:r>
          <a:endParaRPr lang="it-IT" sz="1600" kern="1200" dirty="0">
            <a:solidFill>
              <a:prstClr val="black">
                <a:hueOff val="0"/>
                <a:satOff val="0"/>
                <a:lumOff val="0"/>
                <a:alphaOff val="0"/>
              </a:prstClr>
            </a:solidFill>
            <a:latin typeface="Railway" panose="02000506040000020004" pitchFamily="50" charset="0"/>
            <a:ea typeface="+mn-ea"/>
            <a:cs typeface="+mn-cs"/>
          </a:endParaRPr>
        </a:p>
      </dsp:txBody>
      <dsp:txXfrm rot="-5400000">
        <a:off x="1119556" y="4423705"/>
        <a:ext cx="8586760" cy="9380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0A28F-9BA2-43C2-BB2A-98B3B9BD2B45}">
      <dsp:nvSpPr>
        <dsp:cNvPr id="0" name=""/>
        <dsp:cNvSpPr/>
      </dsp:nvSpPr>
      <dsp:spPr>
        <a:xfrm rot="5400000">
          <a:off x="-292984" y="404058"/>
          <a:ext cx="1953229" cy="1367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kern="1200" dirty="0">
              <a:solidFill>
                <a:srgbClr val="DFECF0"/>
              </a:solidFill>
              <a:latin typeface="Railway" panose="02000506040000020004" pitchFamily="50" charset="0"/>
            </a:rPr>
            <a:t>42%</a:t>
          </a:r>
        </a:p>
      </dsp:txBody>
      <dsp:txXfrm rot="-5400000">
        <a:off x="1" y="794703"/>
        <a:ext cx="1367260" cy="585969"/>
      </dsp:txXfrm>
    </dsp:sp>
    <dsp:sp modelId="{F0AD85B7-A09C-4BC6-A48C-C83B5DE6AC04}">
      <dsp:nvSpPr>
        <dsp:cNvPr id="0" name=""/>
        <dsp:cNvSpPr/>
      </dsp:nvSpPr>
      <dsp:spPr>
        <a:xfrm rot="5400000">
          <a:off x="3841435" y="-2463774"/>
          <a:ext cx="1470944" cy="64192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solidFill>
                <a:prstClr val="black">
                  <a:hueOff val="0"/>
                  <a:satOff val="0"/>
                  <a:lumOff val="0"/>
                  <a:alphaOff val="0"/>
                </a:prstClr>
              </a:solidFill>
              <a:latin typeface="Railway" panose="02000506040000020004" pitchFamily="50" charset="0"/>
              <a:ea typeface="+mn-ea"/>
              <a:cs typeface="+mn-cs"/>
            </a:rPr>
            <a:t>dell’idrogeno utilizzato nell’industria provenga da combustibili rinnovabili di origine non biologica (RFNBO) entro il 2030, arrivando al 60% entro il 2035</a:t>
          </a:r>
        </a:p>
      </dsp:txBody>
      <dsp:txXfrm rot="-5400000">
        <a:off x="1367260" y="82207"/>
        <a:ext cx="6347489" cy="1327332"/>
      </dsp:txXfrm>
    </dsp:sp>
    <dsp:sp modelId="{82CF56AE-9C73-4A54-9624-274FA004FF3A}">
      <dsp:nvSpPr>
        <dsp:cNvPr id="0" name=""/>
        <dsp:cNvSpPr/>
      </dsp:nvSpPr>
      <dsp:spPr>
        <a:xfrm rot="5400000">
          <a:off x="-292984" y="2170714"/>
          <a:ext cx="1953229" cy="1367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it-IT" sz="4400" kern="1200" dirty="0">
              <a:latin typeface="Railway" panose="02000506040000020004" pitchFamily="50" charset="0"/>
            </a:rPr>
            <a:t>1%</a:t>
          </a:r>
        </a:p>
      </dsp:txBody>
      <dsp:txXfrm rot="-5400000">
        <a:off x="1" y="2561359"/>
        <a:ext cx="1367260" cy="585969"/>
      </dsp:txXfrm>
    </dsp:sp>
    <dsp:sp modelId="{47F1B1B8-A2CD-4A7D-B8E1-AFB3AA405F85}">
      <dsp:nvSpPr>
        <dsp:cNvPr id="0" name=""/>
        <dsp:cNvSpPr/>
      </dsp:nvSpPr>
      <dsp:spPr>
        <a:xfrm rot="5400000">
          <a:off x="3941774" y="-714873"/>
          <a:ext cx="1270266" cy="64192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prstClr val="black">
                  <a:hueOff val="0"/>
                  <a:satOff val="0"/>
                  <a:lumOff val="0"/>
                  <a:alphaOff val="0"/>
                </a:prstClr>
              </a:solidFill>
              <a:latin typeface="Railway" panose="02000506040000020004" pitchFamily="50" charset="0"/>
              <a:ea typeface="+mn-ea"/>
              <a:cs typeface="+mn-cs"/>
            </a:rPr>
            <a:t>RFNBO on total transport by 2030</a:t>
          </a:r>
          <a:endParaRPr lang="it-IT" sz="1800" kern="1200" dirty="0">
            <a:solidFill>
              <a:prstClr val="black">
                <a:hueOff val="0"/>
                <a:satOff val="0"/>
                <a:lumOff val="0"/>
                <a:alphaOff val="0"/>
              </a:prstClr>
            </a:solidFill>
            <a:latin typeface="Railway" panose="02000506040000020004" pitchFamily="50" charset="0"/>
            <a:ea typeface="+mn-ea"/>
            <a:cs typeface="+mn-cs"/>
          </a:endParaRPr>
        </a:p>
      </dsp:txBody>
      <dsp:txXfrm rot="-5400000">
        <a:off x="1367260" y="1921650"/>
        <a:ext cx="6357286" cy="1146248"/>
      </dsp:txXfrm>
    </dsp:sp>
    <dsp:sp modelId="{B1D3FF72-B697-4D09-BF70-C12B6AC038DE}">
      <dsp:nvSpPr>
        <dsp:cNvPr id="0" name=""/>
        <dsp:cNvSpPr/>
      </dsp:nvSpPr>
      <dsp:spPr>
        <a:xfrm rot="5400000">
          <a:off x="-292984" y="3937370"/>
          <a:ext cx="1953229" cy="136726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it-IT" sz="3200" kern="1200" dirty="0">
              <a:solidFill>
                <a:prstClr val="white"/>
              </a:solidFill>
              <a:latin typeface="Railway" panose="02000506040000020004" pitchFamily="50" charset="0"/>
              <a:ea typeface="+mn-ea"/>
              <a:cs typeface="+mn-cs"/>
            </a:rPr>
            <a:t>1,2%</a:t>
          </a:r>
        </a:p>
      </dsp:txBody>
      <dsp:txXfrm rot="-5400000">
        <a:off x="1" y="4328015"/>
        <a:ext cx="1367260" cy="585969"/>
      </dsp:txXfrm>
    </dsp:sp>
    <dsp:sp modelId="{A1340121-42D4-46DE-8F57-CFA003E287CF}">
      <dsp:nvSpPr>
        <dsp:cNvPr id="0" name=""/>
        <dsp:cNvSpPr/>
      </dsp:nvSpPr>
      <dsp:spPr>
        <a:xfrm rot="5400000">
          <a:off x="3942108" y="1069537"/>
          <a:ext cx="1269598" cy="64192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solidFill>
                <a:prstClr val="black">
                  <a:hueOff val="0"/>
                  <a:satOff val="0"/>
                  <a:lumOff val="0"/>
                  <a:alphaOff val="0"/>
                </a:prstClr>
              </a:solidFill>
              <a:latin typeface="Railway" panose="02000506040000020004" pitchFamily="50" charset="0"/>
              <a:ea typeface="+mn-ea"/>
              <a:cs typeface="+mn-cs"/>
            </a:rPr>
            <a:t>Aviazione e n</a:t>
          </a:r>
          <a:r>
            <a:rPr lang="en-US" sz="1800" kern="1200" dirty="0">
              <a:solidFill>
                <a:prstClr val="black">
                  <a:hueOff val="0"/>
                  <a:satOff val="0"/>
                  <a:lumOff val="0"/>
                  <a:alphaOff val="0"/>
                </a:prstClr>
              </a:solidFill>
              <a:latin typeface="Railway" panose="02000506040000020004" pitchFamily="50" charset="0"/>
              <a:ea typeface="+mn-ea"/>
              <a:cs typeface="+mn-cs"/>
            </a:rPr>
            <a:t>RFNBO on total transport by 2030</a:t>
          </a:r>
          <a:r>
            <a:rPr lang="it-IT" sz="1800" kern="1200" dirty="0" err="1">
              <a:solidFill>
                <a:prstClr val="black">
                  <a:hueOff val="0"/>
                  <a:satOff val="0"/>
                  <a:lumOff val="0"/>
                  <a:alphaOff val="0"/>
                </a:prstClr>
              </a:solidFill>
              <a:latin typeface="Railway" panose="02000506040000020004" pitchFamily="50" charset="0"/>
              <a:ea typeface="+mn-ea"/>
              <a:cs typeface="+mn-cs"/>
            </a:rPr>
            <a:t>avigazione</a:t>
          </a:r>
          <a:r>
            <a:rPr lang="it-IT" sz="1800" kern="1200" dirty="0">
              <a:solidFill>
                <a:prstClr val="black">
                  <a:hueOff val="0"/>
                  <a:satOff val="0"/>
                  <a:lumOff val="0"/>
                  <a:alphaOff val="0"/>
                </a:prstClr>
              </a:solidFill>
              <a:latin typeface="Railway" panose="02000506040000020004" pitchFamily="50" charset="0"/>
              <a:ea typeface="+mn-ea"/>
              <a:cs typeface="+mn-cs"/>
            </a:rPr>
            <a:t> : Almeno lo 1,2% del carburante da RFNBO</a:t>
          </a:r>
        </a:p>
      </dsp:txBody>
      <dsp:txXfrm rot="-5400000">
        <a:off x="1367260" y="3706363"/>
        <a:ext cx="6357318" cy="11456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C95D-140D-4BF5-88B0-AC80FFD14D08}">
      <dsp:nvSpPr>
        <dsp:cNvPr id="0" name=""/>
        <dsp:cNvSpPr/>
      </dsp:nvSpPr>
      <dsp:spPr>
        <a:xfrm>
          <a:off x="964084" y="464978"/>
          <a:ext cx="3872019" cy="3150810"/>
        </a:xfrm>
        <a:prstGeom prst="rightArrow">
          <a:avLst>
            <a:gd name="adj1" fmla="val 70000"/>
            <a:gd name="adj2" fmla="val 50000"/>
          </a:avLst>
        </a:prstGeom>
        <a:solidFill>
          <a:srgbClr val="B8CBF2">
            <a:alpha val="90000"/>
          </a:srgb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marL="0" lvl="0" indent="0" algn="l" defTabSz="1066800">
            <a:lnSpc>
              <a:spcPct val="90000"/>
            </a:lnSpc>
            <a:spcBef>
              <a:spcPct val="0"/>
            </a:spcBef>
            <a:spcAft>
              <a:spcPct val="35000"/>
            </a:spcAft>
            <a:buNone/>
          </a:pPr>
          <a:r>
            <a:rPr lang="it-IT" sz="2400" kern="1200" dirty="0">
              <a:latin typeface="Railway" panose="02000506040000020004" pitchFamily="50" charset="0"/>
              <a:cs typeface="Arial" panose="020B0604020202020204" pitchFamily="34" charset="0"/>
            </a:rPr>
            <a:t>3,64 miliardi su tutta la filiera nella M2C2</a:t>
          </a:r>
          <a:endParaRPr lang="it-IT" sz="2400" b="1" kern="1200" dirty="0">
            <a:latin typeface="Railway" panose="02000506040000020004" pitchFamily="50" charset="0"/>
            <a:cs typeface="Arial" panose="020B0604020202020204" pitchFamily="34" charset="0"/>
          </a:endParaRPr>
        </a:p>
      </dsp:txBody>
      <dsp:txXfrm>
        <a:off x="1932089" y="937600"/>
        <a:ext cx="1887609" cy="2205567"/>
      </dsp:txXfrm>
    </dsp:sp>
    <dsp:sp modelId="{2F2DCF64-7436-441F-AD11-D66F2D8EE659}">
      <dsp:nvSpPr>
        <dsp:cNvPr id="0" name=""/>
        <dsp:cNvSpPr/>
      </dsp:nvSpPr>
      <dsp:spPr>
        <a:xfrm>
          <a:off x="6794" y="1103911"/>
          <a:ext cx="1802263" cy="1802263"/>
        </a:xfrm>
        <a:prstGeom prst="ellipse">
          <a:avLst/>
        </a:prstGeom>
        <a:solidFill>
          <a:srgbClr val="4276D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latin typeface="Railway" panose="02000506040000020004" pitchFamily="50" charset="0"/>
              <a:cs typeface="Arial" panose="020B0604020202020204" pitchFamily="34" charset="0"/>
            </a:rPr>
            <a:t>PNRR</a:t>
          </a:r>
        </a:p>
      </dsp:txBody>
      <dsp:txXfrm>
        <a:off x="270729" y="1367846"/>
        <a:ext cx="1274393" cy="1274393"/>
      </dsp:txXfrm>
    </dsp:sp>
    <dsp:sp modelId="{5E0D777C-3CE1-4CDE-85BE-BE9CB4769EB5}">
      <dsp:nvSpPr>
        <dsp:cNvPr id="0" name=""/>
        <dsp:cNvSpPr/>
      </dsp:nvSpPr>
      <dsp:spPr>
        <a:xfrm>
          <a:off x="5246803" y="514634"/>
          <a:ext cx="3646267" cy="3150810"/>
        </a:xfrm>
        <a:prstGeom prst="rightArrow">
          <a:avLst>
            <a:gd name="adj1" fmla="val 70000"/>
            <a:gd name="adj2" fmla="val 50000"/>
          </a:avLst>
        </a:prstGeom>
        <a:solidFill>
          <a:srgbClr val="B8CBF2">
            <a:alpha val="90000"/>
          </a:srgb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12700" rIns="25400" bIns="12700" numCol="1" spcCol="1270" anchor="ctr" anchorCtr="0">
          <a:noAutofit/>
        </a:bodyPr>
        <a:lstStyle/>
        <a:p>
          <a:pPr marL="0" lvl="0" indent="0" algn="l" defTabSz="889000">
            <a:lnSpc>
              <a:spcPct val="90000"/>
            </a:lnSpc>
            <a:spcBef>
              <a:spcPct val="0"/>
            </a:spcBef>
            <a:spcAft>
              <a:spcPct val="35000"/>
            </a:spcAft>
            <a:buNone/>
          </a:pPr>
          <a:r>
            <a:rPr lang="it-IT" sz="2000" kern="1200" dirty="0">
              <a:latin typeface="Railway" panose="02000506040000020004" pitchFamily="50" charset="0"/>
              <a:cs typeface="Arial" panose="020B0604020202020204" pitchFamily="34" charset="0"/>
            </a:rPr>
            <a:t>Recepisce gli obiettivi della RED III per gli RFNBO</a:t>
          </a:r>
        </a:p>
      </dsp:txBody>
      <dsp:txXfrm>
        <a:off x="6158370" y="987256"/>
        <a:ext cx="1777555" cy="2205567"/>
      </dsp:txXfrm>
    </dsp:sp>
    <dsp:sp modelId="{0095673C-5B6E-4A82-8C09-8100C963AA8F}">
      <dsp:nvSpPr>
        <dsp:cNvPr id="0" name=""/>
        <dsp:cNvSpPr/>
      </dsp:nvSpPr>
      <dsp:spPr>
        <a:xfrm>
          <a:off x="4113107" y="1103911"/>
          <a:ext cx="1802263" cy="1802263"/>
        </a:xfrm>
        <a:prstGeom prst="ellipse">
          <a:avLst/>
        </a:prstGeom>
        <a:solidFill>
          <a:srgbClr val="4276D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it-IT" sz="2400" b="1" kern="1200" dirty="0">
              <a:latin typeface="Railway" panose="02000506040000020004" pitchFamily="50" charset="0"/>
              <a:cs typeface="Arial" panose="020B0604020202020204" pitchFamily="34" charset="0"/>
            </a:rPr>
            <a:t>PNIEC</a:t>
          </a:r>
        </a:p>
      </dsp:txBody>
      <dsp:txXfrm>
        <a:off x="4377042" y="1367846"/>
        <a:ext cx="1274393" cy="1274393"/>
      </dsp:txXfrm>
    </dsp:sp>
    <dsp:sp modelId="{F7CCCBE6-43C9-42FE-816A-CE9706C31A61}">
      <dsp:nvSpPr>
        <dsp:cNvPr id="0" name=""/>
        <dsp:cNvSpPr/>
      </dsp:nvSpPr>
      <dsp:spPr>
        <a:xfrm>
          <a:off x="9134700" y="453824"/>
          <a:ext cx="3851185" cy="3150810"/>
        </a:xfrm>
        <a:prstGeom prst="rightArrow">
          <a:avLst>
            <a:gd name="adj1" fmla="val 70000"/>
            <a:gd name="adj2" fmla="val 50000"/>
          </a:avLst>
        </a:prstGeom>
        <a:solidFill>
          <a:srgbClr val="DDF0C8"/>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it-IT" sz="2400" kern="1200" dirty="0">
              <a:latin typeface="Railway" panose="02000506040000020004" pitchFamily="50" charset="0"/>
              <a:cs typeface="Arial" panose="020B0604020202020204" pitchFamily="34" charset="0"/>
            </a:rPr>
            <a:t>Avviato il tavolo per l’elaborazione di una strategia nazionale</a:t>
          </a:r>
        </a:p>
      </dsp:txBody>
      <dsp:txXfrm>
        <a:off x="10097497" y="926446"/>
        <a:ext cx="1877452" cy="2205567"/>
      </dsp:txXfrm>
    </dsp:sp>
    <dsp:sp modelId="{B5A20D2F-07A4-4B59-A892-C3BA0426BD8C}">
      <dsp:nvSpPr>
        <dsp:cNvPr id="0" name=""/>
        <dsp:cNvSpPr/>
      </dsp:nvSpPr>
      <dsp:spPr>
        <a:xfrm>
          <a:off x="8224179" y="1163944"/>
          <a:ext cx="1802263" cy="1802263"/>
        </a:xfrm>
        <a:prstGeom prst="ellipse">
          <a:avLst/>
        </a:prstGeom>
        <a:solidFill>
          <a:srgbClr val="CBEA7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Railway" panose="02000506040000020004" pitchFamily="50" charset="0"/>
              <a:cs typeface="Arial" panose="020B0604020202020204" pitchFamily="34" charset="0"/>
            </a:rPr>
            <a:t>Strategia Idrogeno</a:t>
          </a:r>
        </a:p>
      </dsp:txBody>
      <dsp:txXfrm>
        <a:off x="8488114" y="1427879"/>
        <a:ext cx="1274393" cy="1274393"/>
      </dsp:txXfrm>
    </dsp:sp>
    <dsp:sp modelId="{DA71182E-461F-4ADF-9AEF-08ECF138E7EA}">
      <dsp:nvSpPr>
        <dsp:cNvPr id="0" name=""/>
        <dsp:cNvSpPr/>
      </dsp:nvSpPr>
      <dsp:spPr>
        <a:xfrm>
          <a:off x="12875948" y="486088"/>
          <a:ext cx="3604527" cy="3150810"/>
        </a:xfrm>
        <a:prstGeom prst="rightArrow">
          <a:avLst>
            <a:gd name="adj1" fmla="val 70000"/>
            <a:gd name="adj2" fmla="val 50000"/>
          </a:avLst>
        </a:prstGeom>
        <a:solidFill>
          <a:srgbClr val="DDF0C8"/>
        </a:solidFill>
        <a:ln w="9525" cap="flat" cmpd="sng" algn="ctr">
          <a:solidFill>
            <a:srgbClr val="7F8FA9">
              <a:tint val="40000"/>
              <a:alpha val="9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it-IT" sz="2400" kern="1200" dirty="0">
              <a:latin typeface="Railway" panose="02000506040000020004" pitchFamily="50" charset="0"/>
            </a:rPr>
            <a:t>Avviata la consultazione da parte del MASE</a:t>
          </a:r>
        </a:p>
      </dsp:txBody>
      <dsp:txXfrm>
        <a:off x="13777079" y="958710"/>
        <a:ext cx="1757207" cy="2205567"/>
      </dsp:txXfrm>
    </dsp:sp>
    <dsp:sp modelId="{7E24B407-CE36-4365-8F19-C2313DD0712B}">
      <dsp:nvSpPr>
        <dsp:cNvPr id="0" name=""/>
        <dsp:cNvSpPr/>
      </dsp:nvSpPr>
      <dsp:spPr>
        <a:xfrm>
          <a:off x="12120042" y="1224915"/>
          <a:ext cx="1802263" cy="1802263"/>
        </a:xfrm>
        <a:prstGeom prst="ellipse">
          <a:avLst/>
        </a:prstGeom>
        <a:solidFill>
          <a:srgbClr val="CBEA7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it-IT" sz="2000" b="1" kern="1200" dirty="0">
              <a:solidFill>
                <a:prstClr val="black"/>
              </a:solidFill>
              <a:latin typeface="Railway" panose="02000506040000020004" pitchFamily="50" charset="0"/>
              <a:ea typeface="+mn-ea"/>
              <a:cs typeface="Arial" panose="020B0604020202020204" pitchFamily="34" charset="0"/>
            </a:rPr>
            <a:t>Decreto Tariffe</a:t>
          </a:r>
        </a:p>
      </dsp:txBody>
      <dsp:txXfrm>
        <a:off x="12383977" y="1488850"/>
        <a:ext cx="1274393" cy="127439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88EEA1-0765-42F3-BBA1-70627AB571BC}" type="datetimeFigureOut">
              <a:rPr lang="it-IT" smtClean="0"/>
              <a:t>09/05/2024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0EBBB-4826-4E88-9E15-023C3A254098}" type="slidenum">
              <a:rPr lang="it-IT" smtClean="0"/>
              <a:t>‹N›</a:t>
            </a:fld>
            <a:endParaRPr lang="it-IT"/>
          </a:p>
        </p:txBody>
      </p:sp>
    </p:spTree>
    <p:extLst>
      <p:ext uri="{BB962C8B-B14F-4D97-AF65-F5344CB8AC3E}">
        <p14:creationId xmlns:p14="http://schemas.microsoft.com/office/powerpoint/2010/main" val="14997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FuelEU</a:t>
            </a:r>
            <a:r>
              <a:rPr lang="it-IT" dirty="0"/>
              <a:t> Maritime </a:t>
            </a:r>
            <a:r>
              <a:rPr lang="it-IT" dirty="0" err="1"/>
              <a:t>Regulation</a:t>
            </a:r>
            <a:r>
              <a:rPr lang="it-IT" dirty="0"/>
              <a:t> </a:t>
            </a:r>
            <a:r>
              <a:rPr lang="en-US" dirty="0"/>
              <a:t>- decarbonization of shipping with hydrogen and hydrogen-derived fuels</a:t>
            </a:r>
            <a:endParaRPr lang="it-IT" dirty="0"/>
          </a:p>
          <a:p>
            <a:r>
              <a:rPr lang="it-IT" dirty="0" err="1"/>
              <a:t>ReFuelEU</a:t>
            </a:r>
            <a:r>
              <a:rPr lang="it-IT" dirty="0"/>
              <a:t> Aviation Reg </a:t>
            </a:r>
            <a:r>
              <a:rPr lang="it-IT" dirty="0" err="1"/>
              <a:t>ulation</a:t>
            </a:r>
            <a:endParaRPr lang="it-IT" dirty="0"/>
          </a:p>
          <a:p>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1B12C-4597-4278-B7CD-DD3668F3C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56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1B12C-4597-4278-B7CD-DD3668F3C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07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Grazie a ulteriori informazioni da parte della Commissione Europea, </a:t>
            </a:r>
            <a:r>
              <a:rPr lang="it-IT" dirty="0" err="1"/>
              <a:t>noiricevuto</a:t>
            </a:r>
            <a:r>
              <a:rPr lang="it-IT" dirty="0"/>
              <a:t> maggiori dettagli su come interpretare gli articoli. Ad </a:t>
            </a:r>
            <a:r>
              <a:rPr lang="it-IT" dirty="0" err="1"/>
              <a:t>esempio,è</a:t>
            </a:r>
            <a:r>
              <a:rPr lang="it-IT" dirty="0"/>
              <a:t> diventato chiaro che il fabbisogno di capacità giornaliera è il </a:t>
            </a:r>
            <a:r>
              <a:rPr lang="it-IT" dirty="0" err="1"/>
              <a:t>massimoimportante</a:t>
            </a:r>
            <a:r>
              <a:rPr lang="it-IT" dirty="0"/>
              <a:t>, ovvero il numero di stazioni a cui è </a:t>
            </a:r>
            <a:r>
              <a:rPr lang="it-IT" dirty="0" err="1"/>
              <a:t>subordinatola</a:t>
            </a:r>
            <a:r>
              <a:rPr lang="it-IT" dirty="0"/>
              <a:t> capacità di fornitura: fino a quando il fabbisogno di una tonnellata al </a:t>
            </a:r>
            <a:r>
              <a:rPr lang="it-IT" dirty="0" err="1"/>
              <a:t>giornoè</a:t>
            </a:r>
            <a:r>
              <a:rPr lang="it-IT" dirty="0"/>
              <a:t> soddisfatto, il numero effettivo di stazioni costruite che insieme si </a:t>
            </a:r>
            <a:r>
              <a:rPr lang="it-IT" dirty="0" err="1"/>
              <a:t>incontranotale</a:t>
            </a:r>
            <a:r>
              <a:rPr lang="it-IT" dirty="0"/>
              <a:t> soglia non è rilevante; potrebbe essere solo una stazione, o </a:t>
            </a:r>
            <a:r>
              <a:rPr lang="it-IT" dirty="0" err="1"/>
              <a:t>nopotrebbero</a:t>
            </a:r>
            <a:r>
              <a:rPr lang="it-IT" dirty="0"/>
              <a:t> essere quattro più piccoli capaci di 250 kg al giorno. </a:t>
            </a:r>
            <a:r>
              <a:rPr lang="it-IT" dirty="0" err="1"/>
              <a:t>Ovviamente,questo</a:t>
            </a:r>
            <a:r>
              <a:rPr lang="it-IT" dirty="0"/>
              <a:t> ragionamento è più facile da applicare all'interno dei nodi urbani, meno nel lungo </a:t>
            </a:r>
            <a:r>
              <a:rPr lang="it-IT" dirty="0" err="1"/>
              <a:t>periodola</a:t>
            </a:r>
            <a:r>
              <a:rPr lang="it-IT" dirty="0"/>
              <a:t> rete TEN-T. Il Regolamento prevede anche una deroga </a:t>
            </a:r>
            <a:r>
              <a:rPr lang="it-IT" dirty="0" err="1"/>
              <a:t>peril</a:t>
            </a:r>
            <a:r>
              <a:rPr lang="it-IT" dirty="0"/>
              <a:t> tratto di rete TEN-T il cui totale annuo medio </a:t>
            </a:r>
            <a:r>
              <a:rPr lang="it-IT" dirty="0" err="1"/>
              <a:t>giornalieroil</a:t>
            </a:r>
            <a:r>
              <a:rPr lang="it-IT" dirty="0"/>
              <a:t> traffico è inferiore a 2.000 veicoli pesanti. In questo caso, il </a:t>
            </a:r>
            <a:r>
              <a:rPr lang="it-IT" dirty="0" err="1"/>
              <a:t>quotidianola</a:t>
            </a:r>
            <a:r>
              <a:rPr lang="it-IT" dirty="0"/>
              <a:t> capacità di fornitura può essere ridotta fino al 50%.</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1B12C-4597-4278-B7CD-DD3668F3C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69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100" dirty="0">
              <a:latin typeface="Railway" panose="02000506040000020004" pitchFamily="50"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dirty="0"/>
          </a:p>
        </p:txBody>
      </p:sp>
      <p:sp>
        <p:nvSpPr>
          <p:cNvPr id="4" name="Segnaposto numero diapositiva 3"/>
          <p:cNvSpPr>
            <a:spLocks noGrp="1"/>
          </p:cNvSpPr>
          <p:nvPr>
            <p:ph type="sldNum" sz="quarter" idx="5"/>
          </p:nvPr>
        </p:nvSpPr>
        <p:spPr/>
        <p:txBody>
          <a:bodyPr/>
          <a:lstStyle/>
          <a:p>
            <a:fld id="{E511B12C-4597-4278-B7CD-DD3668F3CC91}" type="slidenum">
              <a:rPr lang="en-GB" smtClean="0"/>
              <a:t>6</a:t>
            </a:fld>
            <a:endParaRPr lang="en-GB" dirty="0"/>
          </a:p>
        </p:txBody>
      </p:sp>
    </p:spTree>
    <p:extLst>
      <p:ext uri="{BB962C8B-B14F-4D97-AF65-F5344CB8AC3E}">
        <p14:creationId xmlns:p14="http://schemas.microsoft.com/office/powerpoint/2010/main" val="322442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31B0D-39A7-1184-9540-218A3FF1E2C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28782F2-F974-A3B9-C741-855DFD38F58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A867515-C196-79C7-7683-DC6ADFA1648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A3CE2A6-59A0-8925-824D-7E01977C56BB}"/>
              </a:ext>
            </a:extLst>
          </p:cNvPr>
          <p:cNvSpPr>
            <a:spLocks noGrp="1"/>
          </p:cNvSpPr>
          <p:nvPr>
            <p:ph type="sldNum" sz="quarter" idx="5"/>
          </p:nvPr>
        </p:nvSpPr>
        <p:spPr/>
        <p:txBody>
          <a:bodyPr/>
          <a:lstStyle/>
          <a:p>
            <a:fld id="{E511B12C-4597-4278-B7CD-DD3668F3CC91}" type="slidenum">
              <a:rPr lang="en-GB" smtClean="0"/>
              <a:t>8</a:t>
            </a:fld>
            <a:endParaRPr lang="en-GB" dirty="0"/>
          </a:p>
        </p:txBody>
      </p:sp>
    </p:spTree>
    <p:extLst>
      <p:ext uri="{BB962C8B-B14F-4D97-AF65-F5344CB8AC3E}">
        <p14:creationId xmlns:p14="http://schemas.microsoft.com/office/powerpoint/2010/main" val="49754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24 operatori</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11B12C-4597-4278-B7CD-DD3668F3C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5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6" Type="http://schemas.openxmlformats.org/officeDocument/2006/relationships/image" Target="../media/image28.png"/><Relationship Id="rId21" Type="http://schemas.openxmlformats.org/officeDocument/2006/relationships/image" Target="../media/image23.png"/><Relationship Id="rId42" Type="http://schemas.openxmlformats.org/officeDocument/2006/relationships/image" Target="../media/image44.gif"/><Relationship Id="rId47" Type="http://schemas.openxmlformats.org/officeDocument/2006/relationships/image" Target="../media/image49.png"/><Relationship Id="rId63" Type="http://schemas.openxmlformats.org/officeDocument/2006/relationships/image" Target="../media/image65.jpeg"/><Relationship Id="rId68" Type="http://schemas.openxmlformats.org/officeDocument/2006/relationships/image" Target="../media/image70.jpeg"/><Relationship Id="rId84" Type="http://schemas.openxmlformats.org/officeDocument/2006/relationships/image" Target="../media/image86.png"/><Relationship Id="rId89" Type="http://schemas.openxmlformats.org/officeDocument/2006/relationships/image" Target="../media/image91.png"/><Relationship Id="rId112" Type="http://schemas.openxmlformats.org/officeDocument/2006/relationships/image" Target="../media/image114.png"/><Relationship Id="rId16" Type="http://schemas.openxmlformats.org/officeDocument/2006/relationships/image" Target="../media/image18.jpeg"/><Relationship Id="rId107" Type="http://schemas.openxmlformats.org/officeDocument/2006/relationships/image" Target="../media/image109.png"/><Relationship Id="rId11" Type="http://schemas.microsoft.com/office/2007/relationships/hdphoto" Target="../media/hdphoto1.wdp"/><Relationship Id="rId32" Type="http://schemas.openxmlformats.org/officeDocument/2006/relationships/image" Target="../media/image34.png"/><Relationship Id="rId37" Type="http://schemas.openxmlformats.org/officeDocument/2006/relationships/image" Target="../media/image39.png"/><Relationship Id="rId53" Type="http://schemas.openxmlformats.org/officeDocument/2006/relationships/image" Target="../media/image55.png"/><Relationship Id="rId58" Type="http://schemas.openxmlformats.org/officeDocument/2006/relationships/image" Target="../media/image60.jpeg"/><Relationship Id="rId74" Type="http://schemas.openxmlformats.org/officeDocument/2006/relationships/image" Target="../media/image76.jpeg"/><Relationship Id="rId79" Type="http://schemas.openxmlformats.org/officeDocument/2006/relationships/image" Target="../media/image81.png"/><Relationship Id="rId102" Type="http://schemas.openxmlformats.org/officeDocument/2006/relationships/image" Target="../media/image104.png"/><Relationship Id="rId5" Type="http://schemas.openxmlformats.org/officeDocument/2006/relationships/image" Target="../media/image8.png"/><Relationship Id="rId90" Type="http://schemas.openxmlformats.org/officeDocument/2006/relationships/image" Target="../media/image92.png"/><Relationship Id="rId95" Type="http://schemas.openxmlformats.org/officeDocument/2006/relationships/image" Target="../media/image97.png"/><Relationship Id="rId22" Type="http://schemas.openxmlformats.org/officeDocument/2006/relationships/image" Target="../media/image24.png"/><Relationship Id="rId27" Type="http://schemas.openxmlformats.org/officeDocument/2006/relationships/image" Target="../media/image29.png"/><Relationship Id="rId43" Type="http://schemas.openxmlformats.org/officeDocument/2006/relationships/image" Target="../media/image45.png"/><Relationship Id="rId48" Type="http://schemas.openxmlformats.org/officeDocument/2006/relationships/image" Target="../media/image50.png"/><Relationship Id="rId64" Type="http://schemas.openxmlformats.org/officeDocument/2006/relationships/image" Target="../media/image66.png"/><Relationship Id="rId69" Type="http://schemas.openxmlformats.org/officeDocument/2006/relationships/image" Target="../media/image71.png"/><Relationship Id="rId113" Type="http://schemas.openxmlformats.org/officeDocument/2006/relationships/image" Target="../media/image115.gif"/><Relationship Id="rId80" Type="http://schemas.openxmlformats.org/officeDocument/2006/relationships/image" Target="../media/image82.png"/><Relationship Id="rId85" Type="http://schemas.openxmlformats.org/officeDocument/2006/relationships/image" Target="../media/image87.png"/><Relationship Id="rId12" Type="http://schemas.openxmlformats.org/officeDocument/2006/relationships/image" Target="../media/image14.png"/><Relationship Id="rId17" Type="http://schemas.openxmlformats.org/officeDocument/2006/relationships/image" Target="../media/image19.jpeg"/><Relationship Id="rId33" Type="http://schemas.openxmlformats.org/officeDocument/2006/relationships/image" Target="../media/image35.png"/><Relationship Id="rId38" Type="http://schemas.openxmlformats.org/officeDocument/2006/relationships/image" Target="../media/image40.jpeg"/><Relationship Id="rId59" Type="http://schemas.openxmlformats.org/officeDocument/2006/relationships/image" Target="../media/image61.png"/><Relationship Id="rId103" Type="http://schemas.openxmlformats.org/officeDocument/2006/relationships/image" Target="../media/image105.jpeg"/><Relationship Id="rId108" Type="http://schemas.openxmlformats.org/officeDocument/2006/relationships/image" Target="../media/image110.png"/><Relationship Id="rId54" Type="http://schemas.openxmlformats.org/officeDocument/2006/relationships/image" Target="../media/image56.png"/><Relationship Id="rId70" Type="http://schemas.openxmlformats.org/officeDocument/2006/relationships/image" Target="../media/image72.png"/><Relationship Id="rId75" Type="http://schemas.openxmlformats.org/officeDocument/2006/relationships/image" Target="../media/image77.png"/><Relationship Id="rId91" Type="http://schemas.openxmlformats.org/officeDocument/2006/relationships/image" Target="../media/image93.png"/><Relationship Id="rId96" Type="http://schemas.openxmlformats.org/officeDocument/2006/relationships/image" Target="../media/image98.png"/><Relationship Id="rId1" Type="http://schemas.openxmlformats.org/officeDocument/2006/relationships/slideMaster" Target="../slideMasters/slideMaster2.xml"/><Relationship Id="rId6" Type="http://schemas.openxmlformats.org/officeDocument/2006/relationships/image" Target="../media/image9.jpeg"/><Relationship Id="rId15" Type="http://schemas.openxmlformats.org/officeDocument/2006/relationships/image" Target="../media/image17.png"/><Relationship Id="rId23" Type="http://schemas.openxmlformats.org/officeDocument/2006/relationships/image" Target="../media/image25.jpeg"/><Relationship Id="rId28" Type="http://schemas.openxmlformats.org/officeDocument/2006/relationships/image" Target="../media/image30.png"/><Relationship Id="rId36" Type="http://schemas.openxmlformats.org/officeDocument/2006/relationships/image" Target="../media/image38.jpeg"/><Relationship Id="rId49" Type="http://schemas.openxmlformats.org/officeDocument/2006/relationships/image" Target="../media/image51.png"/><Relationship Id="rId57" Type="http://schemas.openxmlformats.org/officeDocument/2006/relationships/image" Target="../media/image59.png"/><Relationship Id="rId106" Type="http://schemas.openxmlformats.org/officeDocument/2006/relationships/image" Target="../media/image108.jfif"/><Relationship Id="rId10" Type="http://schemas.openxmlformats.org/officeDocument/2006/relationships/image" Target="../media/image13.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jpeg"/><Relationship Id="rId65" Type="http://schemas.openxmlformats.org/officeDocument/2006/relationships/image" Target="../media/image67.jpg"/><Relationship Id="rId73" Type="http://schemas.openxmlformats.org/officeDocument/2006/relationships/image" Target="../media/image75.jpeg"/><Relationship Id="rId78" Type="http://schemas.openxmlformats.org/officeDocument/2006/relationships/image" Target="../media/image80.jpeg"/><Relationship Id="rId81" Type="http://schemas.openxmlformats.org/officeDocument/2006/relationships/image" Target="../media/image83.png"/><Relationship Id="rId86" Type="http://schemas.openxmlformats.org/officeDocument/2006/relationships/image" Target="../media/image88.png"/><Relationship Id="rId94" Type="http://schemas.openxmlformats.org/officeDocument/2006/relationships/image" Target="../media/image96.jpeg"/><Relationship Id="rId99" Type="http://schemas.openxmlformats.org/officeDocument/2006/relationships/image" Target="../media/image101.png"/><Relationship Id="rId101" Type="http://schemas.openxmlformats.org/officeDocument/2006/relationships/image" Target="../media/image103.jfif"/><Relationship Id="rId4" Type="http://schemas.openxmlformats.org/officeDocument/2006/relationships/image" Target="../media/image7.png"/><Relationship Id="rId9"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20.png"/><Relationship Id="rId39" Type="http://schemas.openxmlformats.org/officeDocument/2006/relationships/image" Target="../media/image41.jpeg"/><Relationship Id="rId109" Type="http://schemas.openxmlformats.org/officeDocument/2006/relationships/image" Target="../media/image111.png"/><Relationship Id="rId34" Type="http://schemas.openxmlformats.org/officeDocument/2006/relationships/image" Target="../media/image36.png"/><Relationship Id="rId50" Type="http://schemas.openxmlformats.org/officeDocument/2006/relationships/image" Target="../media/image52.png"/><Relationship Id="rId55" Type="http://schemas.openxmlformats.org/officeDocument/2006/relationships/image" Target="../media/image57.jpeg"/><Relationship Id="rId76" Type="http://schemas.openxmlformats.org/officeDocument/2006/relationships/image" Target="../media/image78.png"/><Relationship Id="rId97" Type="http://schemas.openxmlformats.org/officeDocument/2006/relationships/image" Target="../media/image99.jpeg"/><Relationship Id="rId104" Type="http://schemas.openxmlformats.org/officeDocument/2006/relationships/image" Target="../media/image106.png"/><Relationship Id="rId7" Type="http://schemas.openxmlformats.org/officeDocument/2006/relationships/image" Target="../media/image10.jpeg"/><Relationship Id="rId71" Type="http://schemas.openxmlformats.org/officeDocument/2006/relationships/image" Target="../media/image73.jpeg"/><Relationship Id="rId92" Type="http://schemas.openxmlformats.org/officeDocument/2006/relationships/image" Target="../media/image94.png"/><Relationship Id="rId2" Type="http://schemas.openxmlformats.org/officeDocument/2006/relationships/image" Target="../media/image5.png"/><Relationship Id="rId29" Type="http://schemas.openxmlformats.org/officeDocument/2006/relationships/image" Target="../media/image31.png"/><Relationship Id="rId24" Type="http://schemas.openxmlformats.org/officeDocument/2006/relationships/image" Target="../media/image26.png"/><Relationship Id="rId40" Type="http://schemas.openxmlformats.org/officeDocument/2006/relationships/image" Target="../media/image42.png"/><Relationship Id="rId45" Type="http://schemas.openxmlformats.org/officeDocument/2006/relationships/image" Target="../media/image47.png"/><Relationship Id="rId66" Type="http://schemas.openxmlformats.org/officeDocument/2006/relationships/image" Target="../media/image68.png"/><Relationship Id="rId87" Type="http://schemas.openxmlformats.org/officeDocument/2006/relationships/image" Target="../media/image89.png"/><Relationship Id="rId110" Type="http://schemas.openxmlformats.org/officeDocument/2006/relationships/image" Target="../media/image112.png"/><Relationship Id="rId61" Type="http://schemas.openxmlformats.org/officeDocument/2006/relationships/image" Target="../media/image63.png"/><Relationship Id="rId82" Type="http://schemas.openxmlformats.org/officeDocument/2006/relationships/image" Target="../media/image84.png"/><Relationship Id="rId19" Type="http://schemas.openxmlformats.org/officeDocument/2006/relationships/image" Target="../media/image21.png"/><Relationship Id="rId14" Type="http://schemas.openxmlformats.org/officeDocument/2006/relationships/image" Target="../media/image16.png"/><Relationship Id="rId30" Type="http://schemas.openxmlformats.org/officeDocument/2006/relationships/image" Target="../media/image32.jpeg"/><Relationship Id="rId35" Type="http://schemas.openxmlformats.org/officeDocument/2006/relationships/image" Target="../media/image37.png"/><Relationship Id="rId56" Type="http://schemas.openxmlformats.org/officeDocument/2006/relationships/image" Target="../media/image58.png"/><Relationship Id="rId77" Type="http://schemas.openxmlformats.org/officeDocument/2006/relationships/image" Target="../media/image79.png"/><Relationship Id="rId100" Type="http://schemas.openxmlformats.org/officeDocument/2006/relationships/image" Target="../media/image102.jfif"/><Relationship Id="rId105" Type="http://schemas.openxmlformats.org/officeDocument/2006/relationships/image" Target="../media/image107.png"/><Relationship Id="rId8" Type="http://schemas.openxmlformats.org/officeDocument/2006/relationships/image" Target="../media/image11.jpeg"/><Relationship Id="rId51" Type="http://schemas.openxmlformats.org/officeDocument/2006/relationships/image" Target="../media/image53.png"/><Relationship Id="rId72" Type="http://schemas.openxmlformats.org/officeDocument/2006/relationships/image" Target="../media/image74.png"/><Relationship Id="rId93" Type="http://schemas.openxmlformats.org/officeDocument/2006/relationships/image" Target="../media/image95.png"/><Relationship Id="rId98" Type="http://schemas.openxmlformats.org/officeDocument/2006/relationships/image" Target="../media/image100.jpeg"/><Relationship Id="rId3" Type="http://schemas.openxmlformats.org/officeDocument/2006/relationships/image" Target="../media/image6.png"/><Relationship Id="rId25" Type="http://schemas.openxmlformats.org/officeDocument/2006/relationships/image" Target="../media/image27.jpeg"/><Relationship Id="rId46" Type="http://schemas.openxmlformats.org/officeDocument/2006/relationships/image" Target="../media/image48.tiff"/><Relationship Id="rId67" Type="http://schemas.openxmlformats.org/officeDocument/2006/relationships/image" Target="../media/image69.png"/><Relationship Id="rId20" Type="http://schemas.openxmlformats.org/officeDocument/2006/relationships/image" Target="../media/image22.png"/><Relationship Id="rId41" Type="http://schemas.openxmlformats.org/officeDocument/2006/relationships/image" Target="../media/image43.jpeg"/><Relationship Id="rId62" Type="http://schemas.openxmlformats.org/officeDocument/2006/relationships/image" Target="../media/image64.png"/><Relationship Id="rId83" Type="http://schemas.openxmlformats.org/officeDocument/2006/relationships/image" Target="../media/image85.png"/><Relationship Id="rId88" Type="http://schemas.openxmlformats.org/officeDocument/2006/relationships/image" Target="../media/image90.png"/><Relationship Id="rId111" Type="http://schemas.openxmlformats.org/officeDocument/2006/relationships/image" Target="../media/image113.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47775" y="2564608"/>
            <a:ext cx="15773400" cy="4279106"/>
          </a:xfrm>
          <a:prstGeom prst="rect">
            <a:avLst/>
          </a:prstGeom>
        </p:spPr>
        <p:txBody>
          <a:bodyPr anchor="b"/>
          <a:lstStyle>
            <a:lvl1pPr algn="ctr">
              <a:defRPr sz="9000">
                <a:solidFill>
                  <a:schemeClr val="tx2"/>
                </a:solidFill>
              </a:defRPr>
            </a:lvl1pPr>
          </a:lstStyle>
          <a:p>
            <a:endParaRPr lang="en-GB" dirty="0"/>
          </a:p>
        </p:txBody>
      </p:sp>
      <p:sp>
        <p:nvSpPr>
          <p:cNvPr id="3" name="Segnaposto testo 2"/>
          <p:cNvSpPr>
            <a:spLocks noGrp="1"/>
          </p:cNvSpPr>
          <p:nvPr>
            <p:ph type="body" idx="1"/>
          </p:nvPr>
        </p:nvSpPr>
        <p:spPr>
          <a:xfrm>
            <a:off x="1247775" y="6884195"/>
            <a:ext cx="15773400" cy="2250281"/>
          </a:xfrm>
          <a:prstGeom prst="rect">
            <a:avLst/>
          </a:prstGeom>
        </p:spPr>
        <p:txBody>
          <a:bodyPr/>
          <a:lstStyle>
            <a:lvl1pPr marL="0" indent="0" algn="ctr">
              <a:buNone/>
              <a:defRPr sz="3600" b="1">
                <a:solidFill>
                  <a:schemeClr val="accent1">
                    <a:lumMod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endParaRPr lang="it-IT" dirty="0"/>
          </a:p>
        </p:txBody>
      </p:sp>
    </p:spTree>
    <p:extLst>
      <p:ext uri="{BB962C8B-B14F-4D97-AF65-F5344CB8AC3E}">
        <p14:creationId xmlns:p14="http://schemas.microsoft.com/office/powerpoint/2010/main" val="1986049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Railway" panose="02000506040000020004" pitchFamily="50" charset="0"/>
              </a:defRPr>
            </a:lvl1pPr>
          </a:lstStyle>
          <a:p>
            <a:r>
              <a:rPr lang="it-IT" dirty="0"/>
              <a:t>Fare clic per modificare lo stile del titolo</a:t>
            </a:r>
            <a:endParaRPr lang="en-GB" dirty="0"/>
          </a:p>
        </p:txBody>
      </p:sp>
      <p:sp>
        <p:nvSpPr>
          <p:cNvPr id="3" name="Segnaposto contenuto 2"/>
          <p:cNvSpPr>
            <a:spLocks noGrp="1"/>
          </p:cNvSpPr>
          <p:nvPr>
            <p:ph idx="1"/>
          </p:nvPr>
        </p:nvSpPr>
        <p:spPr/>
        <p:txBody>
          <a:bodyPr/>
          <a:lstStyle>
            <a:lvl1pPr marL="685800" indent="-685800">
              <a:buFontTx/>
              <a:buBlip>
                <a:blip r:embed="rId2"/>
              </a:buBlip>
              <a:defRPr sz="5400">
                <a:latin typeface="Railway" panose="02000506040000020004" pitchFamily="50" charset="0"/>
              </a:defRPr>
            </a:lvl1pPr>
            <a:lvl2pPr marL="685800" indent="0">
              <a:buNone/>
              <a:defRPr/>
            </a:lvl2pPr>
            <a:lvl3pPr marL="1714500" indent="-342900">
              <a:buFontTx/>
              <a:buBlip>
                <a:blip r:embed="rId3"/>
              </a:buBlip>
              <a:defRPr/>
            </a:lvl3pPr>
            <a:lvl4pPr marL="2400300" indent="-342900">
              <a:buFontTx/>
              <a:buBlip>
                <a:blip r:embed="rId3"/>
              </a:buBlip>
              <a:defRPr/>
            </a:lvl4pPr>
            <a:lvl5pPr marL="3086100" indent="-342900">
              <a:buFontTx/>
              <a:buBlip>
                <a:blip r:embed="rId3"/>
              </a:buBlip>
              <a:defRPr/>
            </a:lvl5pPr>
          </a:lstStyle>
          <a:p>
            <a:pPr lvl="0"/>
            <a:endParaRPr lang="it-IT" dirty="0"/>
          </a:p>
          <a:p>
            <a:pPr lvl="0"/>
            <a:r>
              <a:rPr lang="it-IT" dirty="0"/>
              <a:t>Modifica gli stili del testo dello schema</a:t>
            </a:r>
          </a:p>
          <a:p>
            <a:pPr lvl="0"/>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5" name="Segnaposto piè di pagina 4"/>
          <p:cNvSpPr>
            <a:spLocks noGrp="1"/>
          </p:cNvSpPr>
          <p:nvPr>
            <p:ph type="ftr" sz="quarter" idx="11"/>
          </p:nvPr>
        </p:nvSpPr>
        <p:spPr>
          <a:xfrm>
            <a:off x="5715000" y="9515698"/>
            <a:ext cx="6858000" cy="547688"/>
          </a:xfrm>
          <a:prstGeom prst="rect">
            <a:avLst/>
          </a:prstGeom>
        </p:spPr>
        <p:txBody>
          <a:bodyPr/>
          <a:lstStyle>
            <a:lvl1pPr>
              <a:defRPr>
                <a:latin typeface="Bahnschrift Light SemiCondensed" panose="020B0502040204020203" pitchFamily="34" charset="0"/>
              </a:defRPr>
            </a:lvl1pPr>
          </a:lstStyle>
          <a:p>
            <a:r>
              <a:rPr lang="it-IT" sz="2100" b="1"/>
              <a:t>H2IT-Associazione Italiana Idrogeno </a:t>
            </a:r>
            <a:endParaRPr lang="en-GB" dirty="0"/>
          </a:p>
        </p:txBody>
      </p:sp>
      <p:sp>
        <p:nvSpPr>
          <p:cNvPr id="6" name="Segnaposto numero diapositiva 5"/>
          <p:cNvSpPr>
            <a:spLocks noGrp="1"/>
          </p:cNvSpPr>
          <p:nvPr>
            <p:ph type="sldNum" sz="quarter" idx="12"/>
          </p:nvPr>
        </p:nvSpPr>
        <p:spPr>
          <a:xfrm>
            <a:off x="17699296" y="9801336"/>
            <a:ext cx="765686" cy="524097"/>
          </a:xfrm>
          <a:prstGeom prst="rect">
            <a:avLst/>
          </a:prstGeom>
        </p:spPr>
        <p:txBody>
          <a:bodyPr/>
          <a:lstStyle>
            <a:lvl1pPr>
              <a:defRPr>
                <a:latin typeface="Bahnschrift Light SemiCondensed" panose="020B0502040204020203" pitchFamily="34" charset="0"/>
              </a:defRPr>
            </a:lvl1pPr>
          </a:lstStyle>
          <a:p>
            <a:fld id="{3A48C755-3759-4FC5-AA52-08E548DBBFD5}" type="slidenum">
              <a:rPr lang="en-GB" smtClean="0"/>
              <a:pPr/>
              <a:t>‹N›</a:t>
            </a:fld>
            <a:endParaRPr lang="en-GB" dirty="0"/>
          </a:p>
        </p:txBody>
      </p:sp>
    </p:spTree>
    <p:extLst>
      <p:ext uri="{BB962C8B-B14F-4D97-AF65-F5344CB8AC3E}">
        <p14:creationId xmlns:p14="http://schemas.microsoft.com/office/powerpoint/2010/main" val="309377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247775" y="2564608"/>
            <a:ext cx="15773400" cy="4279106"/>
          </a:xfrm>
        </p:spPr>
        <p:txBody>
          <a:bodyPr anchor="b"/>
          <a:lstStyle>
            <a:lvl1pPr>
              <a:defRPr sz="9000"/>
            </a:lvl1pPr>
          </a:lstStyle>
          <a:p>
            <a:r>
              <a:rPr lang="it-IT"/>
              <a:t>Fare clic per modificare lo stile del titolo</a:t>
            </a:r>
            <a:endParaRPr lang="en-GB"/>
          </a:p>
        </p:txBody>
      </p:sp>
      <p:sp>
        <p:nvSpPr>
          <p:cNvPr id="3" name="Segnaposto testo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it-IT"/>
              <a:t>Modifica gli stili del testo dello schema</a:t>
            </a:r>
          </a:p>
        </p:txBody>
      </p:sp>
      <p:sp>
        <p:nvSpPr>
          <p:cNvPr id="5" name="Segnaposto piè di pagina 4"/>
          <p:cNvSpPr>
            <a:spLocks noGrp="1"/>
          </p:cNvSpPr>
          <p:nvPr>
            <p:ph type="ftr" sz="quarter" idx="11"/>
          </p:nvPr>
        </p:nvSpPr>
        <p:spPr>
          <a:xfrm>
            <a:off x="5715000" y="9515698"/>
            <a:ext cx="6858000" cy="547688"/>
          </a:xfrm>
          <a:prstGeom prst="rect">
            <a:avLst/>
          </a:prstGeom>
        </p:spPr>
        <p:txBody>
          <a:bodyPr/>
          <a:lstStyle/>
          <a:p>
            <a:r>
              <a:rPr lang="it-IT" sz="2100" b="1"/>
              <a:t>H2IT-Associazione Italiana Idrogeno </a:t>
            </a:r>
            <a:endParaRPr lang="en-GB" dirty="0"/>
          </a:p>
        </p:txBody>
      </p:sp>
      <p:sp>
        <p:nvSpPr>
          <p:cNvPr id="6" name="Segnaposto numero diapositiva 5"/>
          <p:cNvSpPr>
            <a:spLocks noGrp="1"/>
          </p:cNvSpPr>
          <p:nvPr>
            <p:ph type="sldNum" sz="quarter" idx="12"/>
          </p:nvPr>
        </p:nvSpPr>
        <p:spPr>
          <a:xfrm>
            <a:off x="13525502" y="9080873"/>
            <a:ext cx="4114800" cy="547688"/>
          </a:xfrm>
          <a:prstGeom prst="rect">
            <a:avLst/>
          </a:prstGeom>
        </p:spPr>
        <p:txBody>
          <a:bodyPr/>
          <a:lstStyle/>
          <a:p>
            <a:fld id="{3A48C755-3759-4FC5-AA52-08E548DBBFD5}" type="slidenum">
              <a:rPr lang="en-GB" smtClean="0"/>
              <a:t>‹N›</a:t>
            </a:fld>
            <a:endParaRPr lang="en-GB" dirty="0"/>
          </a:p>
        </p:txBody>
      </p:sp>
    </p:spTree>
    <p:extLst>
      <p:ext uri="{BB962C8B-B14F-4D97-AF65-F5344CB8AC3E}">
        <p14:creationId xmlns:p14="http://schemas.microsoft.com/office/powerpoint/2010/main" val="780356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1257300" y="2738438"/>
            <a:ext cx="7772400" cy="65270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9258300" y="2738438"/>
            <a:ext cx="7772400" cy="652700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11"/>
          </p:nvPr>
        </p:nvSpPr>
        <p:spPr>
          <a:xfrm>
            <a:off x="5715000" y="9515698"/>
            <a:ext cx="6858000" cy="547688"/>
          </a:xfrm>
          <a:prstGeom prst="rect">
            <a:avLst/>
          </a:prstGeom>
        </p:spPr>
        <p:txBody>
          <a:bodyPr/>
          <a:lstStyle/>
          <a:p>
            <a:r>
              <a:rPr lang="it-IT" sz="2100" b="1"/>
              <a:t>H2IT-Associazione Italiana Idrogeno </a:t>
            </a:r>
            <a:endParaRPr lang="en-GB" dirty="0"/>
          </a:p>
        </p:txBody>
      </p:sp>
      <p:sp>
        <p:nvSpPr>
          <p:cNvPr id="7" name="Segnaposto numero diapositiva 6"/>
          <p:cNvSpPr>
            <a:spLocks noGrp="1"/>
          </p:cNvSpPr>
          <p:nvPr>
            <p:ph type="sldNum" sz="quarter" idx="12"/>
          </p:nvPr>
        </p:nvSpPr>
        <p:spPr>
          <a:xfrm>
            <a:off x="13525502" y="9080873"/>
            <a:ext cx="4114800" cy="547688"/>
          </a:xfrm>
          <a:prstGeom prst="rect">
            <a:avLst/>
          </a:prstGeom>
        </p:spPr>
        <p:txBody>
          <a:bodyPr/>
          <a:lstStyle/>
          <a:p>
            <a:fld id="{3A48C755-3759-4FC5-AA52-08E548DBBFD5}" type="slidenum">
              <a:rPr lang="en-GB" smtClean="0"/>
              <a:t>‹N›</a:t>
            </a:fld>
            <a:endParaRPr lang="en-GB" dirty="0"/>
          </a:p>
        </p:txBody>
      </p:sp>
    </p:spTree>
    <p:extLst>
      <p:ext uri="{BB962C8B-B14F-4D97-AF65-F5344CB8AC3E}">
        <p14:creationId xmlns:p14="http://schemas.microsoft.com/office/powerpoint/2010/main" val="2810856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59682" y="547688"/>
            <a:ext cx="15773400" cy="1988345"/>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Modifica gli stili del testo dello schema</a:t>
            </a:r>
          </a:p>
        </p:txBody>
      </p:sp>
      <p:sp>
        <p:nvSpPr>
          <p:cNvPr id="4" name="Segnaposto contenuto 3"/>
          <p:cNvSpPr>
            <a:spLocks noGrp="1"/>
          </p:cNvSpPr>
          <p:nvPr>
            <p:ph sz="half" idx="2"/>
          </p:nvPr>
        </p:nvSpPr>
        <p:spPr>
          <a:xfrm>
            <a:off x="1259683" y="3757613"/>
            <a:ext cx="7736681" cy="55268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Modifica gli stili del testo dello schema</a:t>
            </a:r>
          </a:p>
        </p:txBody>
      </p:sp>
      <p:sp>
        <p:nvSpPr>
          <p:cNvPr id="6" name="Segnaposto contenuto 5"/>
          <p:cNvSpPr>
            <a:spLocks noGrp="1"/>
          </p:cNvSpPr>
          <p:nvPr>
            <p:ph sz="quarter" idx="4"/>
          </p:nvPr>
        </p:nvSpPr>
        <p:spPr>
          <a:xfrm>
            <a:off x="9258300" y="3757613"/>
            <a:ext cx="7774782" cy="552688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8" name="Segnaposto piè di pagina 7"/>
          <p:cNvSpPr>
            <a:spLocks noGrp="1"/>
          </p:cNvSpPr>
          <p:nvPr>
            <p:ph type="ftr" sz="quarter" idx="11"/>
          </p:nvPr>
        </p:nvSpPr>
        <p:spPr>
          <a:xfrm>
            <a:off x="5715000" y="9515698"/>
            <a:ext cx="6858000" cy="547688"/>
          </a:xfrm>
          <a:prstGeom prst="rect">
            <a:avLst/>
          </a:prstGeom>
        </p:spPr>
        <p:txBody>
          <a:bodyPr/>
          <a:lstStyle/>
          <a:p>
            <a:r>
              <a:rPr lang="it-IT" sz="2100" b="1"/>
              <a:t>H2IT-Associazione Italiana Idrogeno </a:t>
            </a:r>
            <a:endParaRPr lang="en-GB" dirty="0"/>
          </a:p>
        </p:txBody>
      </p:sp>
      <p:sp>
        <p:nvSpPr>
          <p:cNvPr id="9" name="Segnaposto numero diapositiva 8"/>
          <p:cNvSpPr>
            <a:spLocks noGrp="1"/>
          </p:cNvSpPr>
          <p:nvPr>
            <p:ph type="sldNum" sz="quarter" idx="12"/>
          </p:nvPr>
        </p:nvSpPr>
        <p:spPr>
          <a:xfrm>
            <a:off x="13525502" y="9080873"/>
            <a:ext cx="4114800" cy="547688"/>
          </a:xfrm>
          <a:prstGeom prst="rect">
            <a:avLst/>
          </a:prstGeom>
        </p:spPr>
        <p:txBody>
          <a:bodyPr/>
          <a:lstStyle/>
          <a:p>
            <a:fld id="{3A48C755-3759-4FC5-AA52-08E548DBBFD5}" type="slidenum">
              <a:rPr lang="en-GB" smtClean="0"/>
              <a:t>‹N›</a:t>
            </a:fld>
            <a:endParaRPr lang="en-GB" dirty="0"/>
          </a:p>
        </p:txBody>
      </p:sp>
    </p:spTree>
    <p:extLst>
      <p:ext uri="{BB962C8B-B14F-4D97-AF65-F5344CB8AC3E}">
        <p14:creationId xmlns:p14="http://schemas.microsoft.com/office/powerpoint/2010/main" val="241403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4" name="Segnaposto piè di pagina 3"/>
          <p:cNvSpPr>
            <a:spLocks noGrp="1"/>
          </p:cNvSpPr>
          <p:nvPr>
            <p:ph type="ftr" sz="quarter" idx="11"/>
          </p:nvPr>
        </p:nvSpPr>
        <p:spPr>
          <a:xfrm>
            <a:off x="5715000" y="9515698"/>
            <a:ext cx="6858000" cy="547688"/>
          </a:xfrm>
          <a:prstGeom prst="rect">
            <a:avLst/>
          </a:prstGeom>
        </p:spPr>
        <p:txBody>
          <a:bodyPr/>
          <a:lstStyle/>
          <a:p>
            <a:r>
              <a:rPr lang="it-IT" sz="2100" b="1"/>
              <a:t>H2IT-Associazione Italiana Idrogeno </a:t>
            </a:r>
            <a:endParaRPr lang="en-GB" dirty="0"/>
          </a:p>
        </p:txBody>
      </p:sp>
      <p:sp>
        <p:nvSpPr>
          <p:cNvPr id="5" name="Segnaposto numero diapositiva 4"/>
          <p:cNvSpPr>
            <a:spLocks noGrp="1"/>
          </p:cNvSpPr>
          <p:nvPr>
            <p:ph type="sldNum" sz="quarter" idx="12"/>
          </p:nvPr>
        </p:nvSpPr>
        <p:spPr>
          <a:xfrm>
            <a:off x="13525502" y="9080873"/>
            <a:ext cx="4114800" cy="547688"/>
          </a:xfrm>
          <a:prstGeom prst="rect">
            <a:avLst/>
          </a:prstGeom>
        </p:spPr>
        <p:txBody>
          <a:bodyPr/>
          <a:lstStyle/>
          <a:p>
            <a:fld id="{3A48C755-3759-4FC5-AA52-08E548DBBFD5}" type="slidenum">
              <a:rPr lang="en-GB" smtClean="0"/>
              <a:t>‹N›</a:t>
            </a:fld>
            <a:endParaRPr lang="en-GB" dirty="0"/>
          </a:p>
        </p:txBody>
      </p:sp>
    </p:spTree>
    <p:extLst>
      <p:ext uri="{BB962C8B-B14F-4D97-AF65-F5344CB8AC3E}">
        <p14:creationId xmlns:p14="http://schemas.microsoft.com/office/powerpoint/2010/main" val="2438878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a:xfrm>
            <a:off x="5715000" y="9515698"/>
            <a:ext cx="6858000" cy="547688"/>
          </a:xfrm>
          <a:prstGeom prst="rect">
            <a:avLst/>
          </a:prstGeom>
        </p:spPr>
        <p:txBody>
          <a:bodyPr/>
          <a:lstStyle/>
          <a:p>
            <a:r>
              <a:rPr lang="it-IT" sz="2100" b="1"/>
              <a:t>H2IT-Associazione Italiana Idrogeno </a:t>
            </a:r>
            <a:endParaRPr lang="en-GB" dirty="0"/>
          </a:p>
        </p:txBody>
      </p:sp>
      <p:sp>
        <p:nvSpPr>
          <p:cNvPr id="4" name="Segnaposto numero diapositiva 3"/>
          <p:cNvSpPr>
            <a:spLocks noGrp="1"/>
          </p:cNvSpPr>
          <p:nvPr>
            <p:ph type="sldNum" sz="quarter" idx="12"/>
          </p:nvPr>
        </p:nvSpPr>
        <p:spPr>
          <a:xfrm>
            <a:off x="13525502" y="9080873"/>
            <a:ext cx="4114800" cy="547688"/>
          </a:xfrm>
          <a:prstGeom prst="rect">
            <a:avLst/>
          </a:prstGeom>
        </p:spPr>
        <p:txBody>
          <a:bodyPr/>
          <a:lstStyle/>
          <a:p>
            <a:fld id="{3A48C755-3759-4FC5-AA52-08E548DBBFD5}" type="slidenum">
              <a:rPr lang="en-GB" smtClean="0"/>
              <a:t>‹N›</a:t>
            </a:fld>
            <a:endParaRPr lang="en-GB" dirty="0"/>
          </a:p>
        </p:txBody>
      </p:sp>
    </p:spTree>
    <p:extLst>
      <p:ext uri="{BB962C8B-B14F-4D97-AF65-F5344CB8AC3E}">
        <p14:creationId xmlns:p14="http://schemas.microsoft.com/office/powerpoint/2010/main" val="3987227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a:t>
            </a:r>
            <a:endParaRPr lang="en-GB"/>
          </a:p>
        </p:txBody>
      </p:sp>
      <p:sp>
        <p:nvSpPr>
          <p:cNvPr id="3" name="Segnaposto contenuto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Modifica gli stili del testo dello schema</a:t>
            </a:r>
          </a:p>
        </p:txBody>
      </p:sp>
      <p:sp>
        <p:nvSpPr>
          <p:cNvPr id="6" name="Segnaposto piè di pagina 5"/>
          <p:cNvSpPr>
            <a:spLocks noGrp="1"/>
          </p:cNvSpPr>
          <p:nvPr>
            <p:ph type="ftr" sz="quarter" idx="11"/>
          </p:nvPr>
        </p:nvSpPr>
        <p:spPr>
          <a:xfrm>
            <a:off x="5715000" y="9515698"/>
            <a:ext cx="6858000" cy="547688"/>
          </a:xfrm>
          <a:prstGeom prst="rect">
            <a:avLst/>
          </a:prstGeom>
        </p:spPr>
        <p:txBody>
          <a:bodyPr/>
          <a:lstStyle/>
          <a:p>
            <a:r>
              <a:rPr lang="it-IT" sz="2100" b="1"/>
              <a:t>H2IT-Associazione Italiana Idrogeno </a:t>
            </a:r>
            <a:endParaRPr lang="en-GB" dirty="0"/>
          </a:p>
        </p:txBody>
      </p:sp>
      <p:sp>
        <p:nvSpPr>
          <p:cNvPr id="7" name="Segnaposto numero diapositiva 6"/>
          <p:cNvSpPr>
            <a:spLocks noGrp="1"/>
          </p:cNvSpPr>
          <p:nvPr>
            <p:ph type="sldNum" sz="quarter" idx="12"/>
          </p:nvPr>
        </p:nvSpPr>
        <p:spPr>
          <a:xfrm>
            <a:off x="13525502" y="9080873"/>
            <a:ext cx="4114800" cy="547688"/>
          </a:xfrm>
          <a:prstGeom prst="rect">
            <a:avLst/>
          </a:prstGeom>
        </p:spPr>
        <p:txBody>
          <a:bodyPr/>
          <a:lstStyle/>
          <a:p>
            <a:fld id="{3A48C755-3759-4FC5-AA52-08E548DBBFD5}" type="slidenum">
              <a:rPr lang="en-GB" smtClean="0"/>
              <a:t>‹N›</a:t>
            </a:fld>
            <a:endParaRPr lang="en-GB" dirty="0"/>
          </a:p>
        </p:txBody>
      </p:sp>
    </p:spTree>
    <p:extLst>
      <p:ext uri="{BB962C8B-B14F-4D97-AF65-F5344CB8AC3E}">
        <p14:creationId xmlns:p14="http://schemas.microsoft.com/office/powerpoint/2010/main" val="5505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98" name="CasellaDiTesto 97">
            <a:extLst>
              <a:ext uri="{FF2B5EF4-FFF2-40B4-BE49-F238E27FC236}">
                <a16:creationId xmlns:a16="http://schemas.microsoft.com/office/drawing/2014/main" id="{51D2009B-E13B-4ADF-AE33-40AFE0CA7B1E}"/>
              </a:ext>
            </a:extLst>
          </p:cNvPr>
          <p:cNvSpPr txBox="1"/>
          <p:nvPr userDrawn="1"/>
        </p:nvSpPr>
        <p:spPr>
          <a:xfrm>
            <a:off x="1889179" y="-95376"/>
            <a:ext cx="13910045" cy="830997"/>
          </a:xfrm>
          <a:prstGeom prst="rect">
            <a:avLst/>
          </a:prstGeom>
          <a:noFill/>
        </p:spPr>
        <p:txBody>
          <a:bodyPr wrap="square" rtlCol="0">
            <a:spAutoFit/>
          </a:bodyPr>
          <a:lstStyle/>
          <a:p>
            <a:pPr algn="ctr"/>
            <a:r>
              <a:rPr lang="it-IT" sz="4800" b="1" kern="1200" noProof="0" dirty="0">
                <a:solidFill>
                  <a:schemeClr val="tx2"/>
                </a:solidFill>
                <a:latin typeface="Raleway (Titoli)"/>
                <a:ea typeface="+mj-ea"/>
                <a:cs typeface="+mj-cs"/>
              </a:rPr>
              <a:t>H2ITAssociazione Italiana Idrogeno</a:t>
            </a:r>
            <a:endParaRPr lang="en-GB" sz="4800" b="1" kern="1200" noProof="0" dirty="0">
              <a:solidFill>
                <a:schemeClr val="tx2"/>
              </a:solidFill>
              <a:latin typeface="Raleway (Titoli)"/>
              <a:ea typeface="+mj-ea"/>
              <a:cs typeface="+mj-cs"/>
            </a:endParaRPr>
          </a:p>
        </p:txBody>
      </p:sp>
      <p:sp>
        <p:nvSpPr>
          <p:cNvPr id="103" name="Segnaposto piè di pagina 5">
            <a:extLst>
              <a:ext uri="{FF2B5EF4-FFF2-40B4-BE49-F238E27FC236}">
                <a16:creationId xmlns:a16="http://schemas.microsoft.com/office/drawing/2014/main" id="{B32BCB06-0C42-4754-9E48-361BF99F368D}"/>
              </a:ext>
            </a:extLst>
          </p:cNvPr>
          <p:cNvSpPr>
            <a:spLocks noGrp="1"/>
          </p:cNvSpPr>
          <p:nvPr>
            <p:ph type="ftr" sz="quarter" idx="11"/>
          </p:nvPr>
        </p:nvSpPr>
        <p:spPr>
          <a:xfrm>
            <a:off x="5538944" y="10534613"/>
            <a:ext cx="6858000" cy="547688"/>
          </a:xfrm>
          <a:prstGeom prst="rect">
            <a:avLst/>
          </a:prstGeom>
        </p:spPr>
        <p:txBody>
          <a:bodyPr/>
          <a:lstStyle/>
          <a:p>
            <a:r>
              <a:rPr lang="it-IT" sz="2100" b="1"/>
              <a:t>H2IT-Associazione Italiana Idrogeno </a:t>
            </a:r>
            <a:endParaRPr lang="en-GB" dirty="0"/>
          </a:p>
        </p:txBody>
      </p:sp>
      <p:sp>
        <p:nvSpPr>
          <p:cNvPr id="95" name="Rettangolo 94">
            <a:extLst>
              <a:ext uri="{FF2B5EF4-FFF2-40B4-BE49-F238E27FC236}">
                <a16:creationId xmlns:a16="http://schemas.microsoft.com/office/drawing/2014/main" id="{5A0459B2-F32D-4BEC-9D8F-01027E91871D}"/>
              </a:ext>
            </a:extLst>
          </p:cNvPr>
          <p:cNvSpPr/>
          <p:nvPr userDrawn="1"/>
        </p:nvSpPr>
        <p:spPr>
          <a:xfrm>
            <a:off x="65123" y="832111"/>
            <a:ext cx="18222878" cy="9386417"/>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70000"/>
              </a:lnSpc>
              <a:spcBef>
                <a:spcPts val="1500"/>
              </a:spcBef>
            </a:pPr>
            <a:endParaRPr lang="it-IT" sz="3000" dirty="0">
              <a:solidFill>
                <a:schemeClr val="accent5">
                  <a:lumMod val="75000"/>
                </a:schemeClr>
              </a:solidFill>
            </a:endParaRPr>
          </a:p>
        </p:txBody>
      </p:sp>
      <p:pic>
        <p:nvPicPr>
          <p:cNvPr id="96" name="Immagine 95">
            <a:extLst>
              <a:ext uri="{FF2B5EF4-FFF2-40B4-BE49-F238E27FC236}">
                <a16:creationId xmlns:a16="http://schemas.microsoft.com/office/drawing/2014/main" id="{91659383-A40D-461F-906F-1DA8628887B6}"/>
              </a:ext>
            </a:extLst>
          </p:cNvPr>
          <p:cNvPicPr>
            <a:picLocks noChangeAspect="1"/>
          </p:cNvPicPr>
          <p:nvPr userDrawn="1"/>
        </p:nvPicPr>
        <p:blipFill>
          <a:blip r:embed="rId2"/>
          <a:stretch>
            <a:fillRect/>
          </a:stretch>
        </p:blipFill>
        <p:spPr>
          <a:xfrm>
            <a:off x="5120558" y="5998286"/>
            <a:ext cx="3032135" cy="865337"/>
          </a:xfrm>
          <a:prstGeom prst="rect">
            <a:avLst/>
          </a:prstGeom>
        </p:spPr>
      </p:pic>
      <p:pic>
        <p:nvPicPr>
          <p:cNvPr id="97" name="Immagine 96">
            <a:extLst>
              <a:ext uri="{FF2B5EF4-FFF2-40B4-BE49-F238E27FC236}">
                <a16:creationId xmlns:a16="http://schemas.microsoft.com/office/drawing/2014/main" id="{1F0A9925-66A7-400A-90E5-EEB2C0ADC2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6439" y="977653"/>
            <a:ext cx="1883579" cy="720194"/>
          </a:xfrm>
          <a:prstGeom prst="rect">
            <a:avLst/>
          </a:prstGeom>
        </p:spPr>
      </p:pic>
      <p:pic>
        <p:nvPicPr>
          <p:cNvPr id="99" name="Immagine 98">
            <a:extLst>
              <a:ext uri="{FF2B5EF4-FFF2-40B4-BE49-F238E27FC236}">
                <a16:creationId xmlns:a16="http://schemas.microsoft.com/office/drawing/2014/main" id="{2609BDE4-B2E9-42FD-9122-AA71AB3E0E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4891" y="4878405"/>
            <a:ext cx="1891706" cy="1059354"/>
          </a:xfrm>
          <a:prstGeom prst="rect">
            <a:avLst/>
          </a:prstGeom>
        </p:spPr>
      </p:pic>
      <p:pic>
        <p:nvPicPr>
          <p:cNvPr id="100" name="Immagine 99">
            <a:extLst>
              <a:ext uri="{FF2B5EF4-FFF2-40B4-BE49-F238E27FC236}">
                <a16:creationId xmlns:a16="http://schemas.microsoft.com/office/drawing/2014/main" id="{7661C160-64ED-4A0A-B437-3BBA83EB09A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63381" y="9420130"/>
            <a:ext cx="2315082" cy="776873"/>
          </a:xfrm>
          <a:prstGeom prst="rect">
            <a:avLst/>
          </a:prstGeom>
        </p:spPr>
      </p:pic>
      <p:pic>
        <p:nvPicPr>
          <p:cNvPr id="131" name="Immagine 130">
            <a:extLst>
              <a:ext uri="{FF2B5EF4-FFF2-40B4-BE49-F238E27FC236}">
                <a16:creationId xmlns:a16="http://schemas.microsoft.com/office/drawing/2014/main" id="{C756B066-ADE6-488E-8B0E-EEB32DB4487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8696" y="4178309"/>
            <a:ext cx="1145459" cy="968690"/>
          </a:xfrm>
          <a:prstGeom prst="rect">
            <a:avLst/>
          </a:prstGeom>
        </p:spPr>
      </p:pic>
      <p:pic>
        <p:nvPicPr>
          <p:cNvPr id="132" name="Immagine 131">
            <a:extLst>
              <a:ext uri="{FF2B5EF4-FFF2-40B4-BE49-F238E27FC236}">
                <a16:creationId xmlns:a16="http://schemas.microsoft.com/office/drawing/2014/main" id="{8FAA4C02-F4A3-4EBC-A2DA-E44D47E53A3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783" y="6683932"/>
            <a:ext cx="1756875" cy="879182"/>
          </a:xfrm>
          <a:prstGeom prst="rect">
            <a:avLst/>
          </a:prstGeom>
        </p:spPr>
      </p:pic>
      <p:pic>
        <p:nvPicPr>
          <p:cNvPr id="133" name="Immagine 132">
            <a:extLst>
              <a:ext uri="{FF2B5EF4-FFF2-40B4-BE49-F238E27FC236}">
                <a16:creationId xmlns:a16="http://schemas.microsoft.com/office/drawing/2014/main" id="{ACE16103-DC99-40D3-A47C-288E9709DE4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67058" y="6657972"/>
            <a:ext cx="1423344" cy="901317"/>
          </a:xfrm>
          <a:prstGeom prst="rect">
            <a:avLst/>
          </a:prstGeom>
        </p:spPr>
      </p:pic>
      <p:pic>
        <p:nvPicPr>
          <p:cNvPr id="134" name="Immagine 133">
            <a:extLst>
              <a:ext uri="{FF2B5EF4-FFF2-40B4-BE49-F238E27FC236}">
                <a16:creationId xmlns:a16="http://schemas.microsoft.com/office/drawing/2014/main" id="{5EED0CD9-3DA3-40D2-8549-6CA4CA8DC08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76765" y="7676588"/>
            <a:ext cx="1734873" cy="929126"/>
          </a:xfrm>
          <a:prstGeom prst="rect">
            <a:avLst/>
          </a:prstGeom>
        </p:spPr>
      </p:pic>
      <p:pic>
        <p:nvPicPr>
          <p:cNvPr id="135" name="Immagine 134">
            <a:extLst>
              <a:ext uri="{FF2B5EF4-FFF2-40B4-BE49-F238E27FC236}">
                <a16:creationId xmlns:a16="http://schemas.microsoft.com/office/drawing/2014/main" id="{D1221739-0041-43BF-BE58-C7DDF5DE20CE}"/>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ackgroundRemoval t="0" b="98898" l="0" r="100000">
                        <a14:foregroundMark x1="19615" y1="18733" x2="19615" y2="18733"/>
                        <a14:foregroundMark x1="77058" y1="30028" x2="77058" y2="30028"/>
                        <a14:foregroundMark x1="86865" y1="22039" x2="86865" y2="22039"/>
                      </a14:backgroundRemoval>
                    </a14:imgEffect>
                  </a14:imgLayer>
                </a14:imgProps>
              </a:ext>
              <a:ext uri="{28A0092B-C50C-407E-A947-70E740481C1C}">
                <a14:useLocalDpi xmlns:a14="http://schemas.microsoft.com/office/drawing/2010/main" val="0"/>
              </a:ext>
            </a:extLst>
          </a:blip>
          <a:stretch>
            <a:fillRect/>
          </a:stretch>
        </p:blipFill>
        <p:spPr>
          <a:xfrm>
            <a:off x="12384577" y="3208055"/>
            <a:ext cx="1459262" cy="927465"/>
          </a:xfrm>
          <a:prstGeom prst="rect">
            <a:avLst/>
          </a:prstGeom>
        </p:spPr>
      </p:pic>
      <p:pic>
        <p:nvPicPr>
          <p:cNvPr id="136" name="Immagine 135">
            <a:extLst>
              <a:ext uri="{FF2B5EF4-FFF2-40B4-BE49-F238E27FC236}">
                <a16:creationId xmlns:a16="http://schemas.microsoft.com/office/drawing/2014/main" id="{C8D11E8E-6572-43BA-B933-1D5F9EECE63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6598" y="7876555"/>
            <a:ext cx="2334255" cy="993233"/>
          </a:xfrm>
          <a:prstGeom prst="rect">
            <a:avLst/>
          </a:prstGeom>
        </p:spPr>
      </p:pic>
      <p:pic>
        <p:nvPicPr>
          <p:cNvPr id="137" name="Immagine 136">
            <a:extLst>
              <a:ext uri="{FF2B5EF4-FFF2-40B4-BE49-F238E27FC236}">
                <a16:creationId xmlns:a16="http://schemas.microsoft.com/office/drawing/2014/main" id="{A7F69A76-4526-473C-A1D8-BB952EB38C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86041" y="1111133"/>
            <a:ext cx="1895714" cy="476636"/>
          </a:xfrm>
          <a:prstGeom prst="rect">
            <a:avLst/>
          </a:prstGeom>
        </p:spPr>
      </p:pic>
      <p:pic>
        <p:nvPicPr>
          <p:cNvPr id="138" name="Immagine 137">
            <a:extLst>
              <a:ext uri="{FF2B5EF4-FFF2-40B4-BE49-F238E27FC236}">
                <a16:creationId xmlns:a16="http://schemas.microsoft.com/office/drawing/2014/main" id="{F0B6703C-560A-4E6F-A1FD-5ECCAF4895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49813" y="4079621"/>
            <a:ext cx="2655701" cy="569652"/>
          </a:xfrm>
          <a:prstGeom prst="rect">
            <a:avLst/>
          </a:prstGeom>
        </p:spPr>
      </p:pic>
      <p:pic>
        <p:nvPicPr>
          <p:cNvPr id="139" name="Immagine 138">
            <a:extLst>
              <a:ext uri="{FF2B5EF4-FFF2-40B4-BE49-F238E27FC236}">
                <a16:creationId xmlns:a16="http://schemas.microsoft.com/office/drawing/2014/main" id="{B546F1AA-4615-4F7B-BE62-5CD1D2A8BC4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51648" y="9427675"/>
            <a:ext cx="1913741" cy="790853"/>
          </a:xfrm>
          <a:prstGeom prst="rect">
            <a:avLst/>
          </a:prstGeom>
        </p:spPr>
      </p:pic>
      <p:pic>
        <p:nvPicPr>
          <p:cNvPr id="140" name="Immagine 139">
            <a:extLst>
              <a:ext uri="{FF2B5EF4-FFF2-40B4-BE49-F238E27FC236}">
                <a16:creationId xmlns:a16="http://schemas.microsoft.com/office/drawing/2014/main" id="{392A2EB2-B8CA-4AA2-AB8E-04A37F9529A9}"/>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2753" b="31884"/>
          <a:stretch/>
        </p:blipFill>
        <p:spPr>
          <a:xfrm>
            <a:off x="5639367" y="6610017"/>
            <a:ext cx="2392374" cy="846000"/>
          </a:xfrm>
          <a:prstGeom prst="rect">
            <a:avLst/>
          </a:prstGeom>
        </p:spPr>
      </p:pic>
      <p:pic>
        <p:nvPicPr>
          <p:cNvPr id="141" name="Immagine 140">
            <a:extLst>
              <a:ext uri="{FF2B5EF4-FFF2-40B4-BE49-F238E27FC236}">
                <a16:creationId xmlns:a16="http://schemas.microsoft.com/office/drawing/2014/main" id="{F5622CDB-6B69-4493-91A7-8D7444D1BF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5023" t="14803" r="18990" b="23775"/>
          <a:stretch/>
        </p:blipFill>
        <p:spPr>
          <a:xfrm>
            <a:off x="11735884" y="5911053"/>
            <a:ext cx="1962551" cy="732357"/>
          </a:xfrm>
          <a:prstGeom prst="rect">
            <a:avLst/>
          </a:prstGeom>
        </p:spPr>
      </p:pic>
      <p:pic>
        <p:nvPicPr>
          <p:cNvPr id="143" name="Immagine 142">
            <a:extLst>
              <a:ext uri="{FF2B5EF4-FFF2-40B4-BE49-F238E27FC236}">
                <a16:creationId xmlns:a16="http://schemas.microsoft.com/office/drawing/2014/main" id="{E76C1903-C5A0-4DF7-A549-2EB257AFD2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6488035" y="2653098"/>
            <a:ext cx="1757063" cy="538977"/>
          </a:xfrm>
          <a:prstGeom prst="rect">
            <a:avLst/>
          </a:prstGeom>
        </p:spPr>
      </p:pic>
      <p:pic>
        <p:nvPicPr>
          <p:cNvPr id="144" name="Immagine 143">
            <a:extLst>
              <a:ext uri="{FF2B5EF4-FFF2-40B4-BE49-F238E27FC236}">
                <a16:creationId xmlns:a16="http://schemas.microsoft.com/office/drawing/2014/main" id="{5A2F7B6A-A11C-4119-86FB-E9A936DD690F}"/>
              </a:ext>
            </a:extLst>
          </p:cNvPr>
          <p:cNvPicPr>
            <a:picLocks noChangeAspect="1"/>
          </p:cNvPicPr>
          <p:nvPr userDrawn="1"/>
        </p:nvPicPr>
        <p:blipFill>
          <a:blip r:embed="rId19"/>
          <a:stretch>
            <a:fillRect/>
          </a:stretch>
        </p:blipFill>
        <p:spPr>
          <a:xfrm>
            <a:off x="8696996" y="2100796"/>
            <a:ext cx="2114321" cy="789452"/>
          </a:xfrm>
          <a:prstGeom prst="rect">
            <a:avLst/>
          </a:prstGeom>
        </p:spPr>
      </p:pic>
      <p:pic>
        <p:nvPicPr>
          <p:cNvPr id="145" name="Immagine 144">
            <a:extLst>
              <a:ext uri="{FF2B5EF4-FFF2-40B4-BE49-F238E27FC236}">
                <a16:creationId xmlns:a16="http://schemas.microsoft.com/office/drawing/2014/main" id="{CF90DA2F-5CD6-4BA9-B586-DFF8C95E001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840034" y="6450615"/>
            <a:ext cx="1709603" cy="980172"/>
          </a:xfrm>
          <a:prstGeom prst="rect">
            <a:avLst/>
          </a:prstGeom>
        </p:spPr>
      </p:pic>
      <p:pic>
        <p:nvPicPr>
          <p:cNvPr id="146" name="Immagine 145">
            <a:extLst>
              <a:ext uri="{FF2B5EF4-FFF2-40B4-BE49-F238E27FC236}">
                <a16:creationId xmlns:a16="http://schemas.microsoft.com/office/drawing/2014/main" id="{3D0FA834-E5A7-41BF-B1FB-CE66A5B1921E}"/>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l="19692" t="30520" r="14521" b="27581"/>
          <a:stretch/>
        </p:blipFill>
        <p:spPr>
          <a:xfrm>
            <a:off x="7368644" y="1043262"/>
            <a:ext cx="2308589" cy="519432"/>
          </a:xfrm>
          <a:prstGeom prst="rect">
            <a:avLst/>
          </a:prstGeom>
        </p:spPr>
      </p:pic>
      <p:pic>
        <p:nvPicPr>
          <p:cNvPr id="147" name="Immagine 146">
            <a:extLst>
              <a:ext uri="{FF2B5EF4-FFF2-40B4-BE49-F238E27FC236}">
                <a16:creationId xmlns:a16="http://schemas.microsoft.com/office/drawing/2014/main" id="{29B75642-C53B-4E7F-99C6-3034A0B68FB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100403" y="4352590"/>
            <a:ext cx="2121657" cy="1030766"/>
          </a:xfrm>
          <a:prstGeom prst="rect">
            <a:avLst/>
          </a:prstGeom>
        </p:spPr>
      </p:pic>
      <p:pic>
        <p:nvPicPr>
          <p:cNvPr id="148" name="Immagine 147">
            <a:extLst>
              <a:ext uri="{FF2B5EF4-FFF2-40B4-BE49-F238E27FC236}">
                <a16:creationId xmlns:a16="http://schemas.microsoft.com/office/drawing/2014/main" id="{38CDB7FE-93BD-4A75-A3E9-ACCB476DC296}"/>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6664851" y="6956972"/>
            <a:ext cx="1356893" cy="1040652"/>
          </a:xfrm>
          <a:prstGeom prst="rect">
            <a:avLst/>
          </a:prstGeom>
        </p:spPr>
      </p:pic>
      <p:pic>
        <p:nvPicPr>
          <p:cNvPr id="149" name="Immagine 148">
            <a:extLst>
              <a:ext uri="{FF2B5EF4-FFF2-40B4-BE49-F238E27FC236}">
                <a16:creationId xmlns:a16="http://schemas.microsoft.com/office/drawing/2014/main" id="{0C1E7717-FA62-4EA4-9AC6-E8D3D83483AC}"/>
              </a:ext>
            </a:extLst>
          </p:cNvPr>
          <p:cNvPicPr/>
          <p:nvPr userDrawn="1"/>
        </p:nvPicPr>
        <p:blipFill>
          <a:blip r:embed="rId24">
            <a:extLst>
              <a:ext uri="{28A0092B-C50C-407E-A947-70E740481C1C}">
                <a14:useLocalDpi xmlns:a14="http://schemas.microsoft.com/office/drawing/2010/main" val="0"/>
              </a:ext>
            </a:extLst>
          </a:blip>
          <a:stretch>
            <a:fillRect/>
          </a:stretch>
        </p:blipFill>
        <p:spPr>
          <a:xfrm>
            <a:off x="129627" y="3023403"/>
            <a:ext cx="1584960" cy="1196340"/>
          </a:xfrm>
          <a:prstGeom prst="rect">
            <a:avLst/>
          </a:prstGeom>
        </p:spPr>
      </p:pic>
      <p:pic>
        <p:nvPicPr>
          <p:cNvPr id="150" name="Immagine 149">
            <a:extLst>
              <a:ext uri="{FF2B5EF4-FFF2-40B4-BE49-F238E27FC236}">
                <a16:creationId xmlns:a16="http://schemas.microsoft.com/office/drawing/2014/main" id="{6B7F7027-BEF3-4DD5-A5E9-29E692065552}"/>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4513465" y="7070573"/>
            <a:ext cx="2015081" cy="906020"/>
          </a:xfrm>
          <a:prstGeom prst="rect">
            <a:avLst/>
          </a:prstGeom>
        </p:spPr>
      </p:pic>
      <p:pic>
        <p:nvPicPr>
          <p:cNvPr id="151" name="Immagine 150">
            <a:extLst>
              <a:ext uri="{FF2B5EF4-FFF2-40B4-BE49-F238E27FC236}">
                <a16:creationId xmlns:a16="http://schemas.microsoft.com/office/drawing/2014/main" id="{DCB0DFF1-EA3F-4856-A056-91AA02EBC764}"/>
              </a:ext>
            </a:extLst>
          </p:cNvPr>
          <p:cNvPicPr/>
          <p:nvPr userDrawn="1"/>
        </p:nvPicPr>
        <p:blipFill>
          <a:blip r:embed="rId26" cstate="print">
            <a:extLst>
              <a:ext uri="{28A0092B-C50C-407E-A947-70E740481C1C}">
                <a14:useLocalDpi xmlns:a14="http://schemas.microsoft.com/office/drawing/2010/main" val="0"/>
              </a:ext>
            </a:extLst>
          </a:blip>
          <a:stretch>
            <a:fillRect/>
          </a:stretch>
        </p:blipFill>
        <p:spPr>
          <a:xfrm>
            <a:off x="2203369" y="7046807"/>
            <a:ext cx="2010225" cy="684848"/>
          </a:xfrm>
          <a:prstGeom prst="rect">
            <a:avLst/>
          </a:prstGeom>
        </p:spPr>
      </p:pic>
      <p:pic>
        <p:nvPicPr>
          <p:cNvPr id="152" name="Immagine 151">
            <a:extLst>
              <a:ext uri="{FF2B5EF4-FFF2-40B4-BE49-F238E27FC236}">
                <a16:creationId xmlns:a16="http://schemas.microsoft.com/office/drawing/2014/main" id="{9B5D8798-4B61-47B5-94F4-5CBD840B4A81}"/>
              </a:ext>
            </a:extLst>
          </p:cNvPr>
          <p:cNvPicPr>
            <a:picLocks noChangeAspect="1"/>
          </p:cNvPicPr>
          <p:nvPr userDrawn="1"/>
        </p:nvPicPr>
        <p:blipFill rotWithShape="1">
          <a:blip r:embed="rId27" cstate="print">
            <a:extLst>
              <a:ext uri="{28A0092B-C50C-407E-A947-70E740481C1C}">
                <a14:useLocalDpi xmlns:a14="http://schemas.microsoft.com/office/drawing/2010/main" val="0"/>
              </a:ext>
            </a:extLst>
          </a:blip>
          <a:srcRect l="10869" t="17217" r="9893" b="12115"/>
          <a:stretch/>
        </p:blipFill>
        <p:spPr>
          <a:xfrm>
            <a:off x="5389479" y="3082496"/>
            <a:ext cx="1468191" cy="940028"/>
          </a:xfrm>
          <a:prstGeom prst="rect">
            <a:avLst/>
          </a:prstGeom>
        </p:spPr>
      </p:pic>
      <p:pic>
        <p:nvPicPr>
          <p:cNvPr id="153" name="Immagine 152">
            <a:extLst>
              <a:ext uri="{FF2B5EF4-FFF2-40B4-BE49-F238E27FC236}">
                <a16:creationId xmlns:a16="http://schemas.microsoft.com/office/drawing/2014/main" id="{541C14ED-D299-47E0-976C-13E12D3BE827}"/>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948719" y="6382222"/>
            <a:ext cx="1267278" cy="1179374"/>
          </a:xfrm>
          <a:prstGeom prst="rect">
            <a:avLst/>
          </a:prstGeom>
        </p:spPr>
      </p:pic>
      <p:pic>
        <p:nvPicPr>
          <p:cNvPr id="155" name="Immagine 154">
            <a:extLst>
              <a:ext uri="{FF2B5EF4-FFF2-40B4-BE49-F238E27FC236}">
                <a16:creationId xmlns:a16="http://schemas.microsoft.com/office/drawing/2014/main" id="{985C04A4-8A2D-459B-A679-EB9ADF3728B5}"/>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5312837" y="1021030"/>
            <a:ext cx="1751612" cy="606329"/>
          </a:xfrm>
          <a:prstGeom prst="rect">
            <a:avLst/>
          </a:prstGeom>
        </p:spPr>
      </p:pic>
      <p:pic>
        <p:nvPicPr>
          <p:cNvPr id="157" name="Immagine 156">
            <a:extLst>
              <a:ext uri="{FF2B5EF4-FFF2-40B4-BE49-F238E27FC236}">
                <a16:creationId xmlns:a16="http://schemas.microsoft.com/office/drawing/2014/main" id="{7BEE2C35-CB08-4D29-A853-94FEB7D3D51F}"/>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033637" y="5249588"/>
            <a:ext cx="1741131" cy="614952"/>
          </a:xfrm>
          <a:prstGeom prst="rect">
            <a:avLst/>
          </a:prstGeom>
        </p:spPr>
      </p:pic>
      <p:pic>
        <p:nvPicPr>
          <p:cNvPr id="158" name="Immagine 157">
            <a:extLst>
              <a:ext uri="{FF2B5EF4-FFF2-40B4-BE49-F238E27FC236}">
                <a16:creationId xmlns:a16="http://schemas.microsoft.com/office/drawing/2014/main" id="{D05CBEEC-0F1E-464F-BF69-3373089DD0C4}"/>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9876728" y="9539319"/>
            <a:ext cx="1573337" cy="657705"/>
          </a:xfrm>
          <a:prstGeom prst="rect">
            <a:avLst/>
          </a:prstGeom>
        </p:spPr>
      </p:pic>
      <p:pic>
        <p:nvPicPr>
          <p:cNvPr id="159" name="Immagine 158">
            <a:extLst>
              <a:ext uri="{FF2B5EF4-FFF2-40B4-BE49-F238E27FC236}">
                <a16:creationId xmlns:a16="http://schemas.microsoft.com/office/drawing/2014/main" id="{031C58CB-EA70-46EB-8638-946713378EE7}"/>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9831475" y="5750109"/>
            <a:ext cx="1918827" cy="775920"/>
          </a:xfrm>
          <a:prstGeom prst="rect">
            <a:avLst/>
          </a:prstGeom>
        </p:spPr>
      </p:pic>
      <p:pic>
        <p:nvPicPr>
          <p:cNvPr id="160" name="Immagine 159">
            <a:extLst>
              <a:ext uri="{FF2B5EF4-FFF2-40B4-BE49-F238E27FC236}">
                <a16:creationId xmlns:a16="http://schemas.microsoft.com/office/drawing/2014/main" id="{7316AE80-FC3C-46F7-B05D-F934D6B7D784}"/>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485914" y="5352728"/>
            <a:ext cx="2089928" cy="745484"/>
          </a:xfrm>
          <a:prstGeom prst="rect">
            <a:avLst/>
          </a:prstGeom>
        </p:spPr>
      </p:pic>
      <p:pic>
        <p:nvPicPr>
          <p:cNvPr id="162" name="Immagine 161">
            <a:extLst>
              <a:ext uri="{FF2B5EF4-FFF2-40B4-BE49-F238E27FC236}">
                <a16:creationId xmlns:a16="http://schemas.microsoft.com/office/drawing/2014/main" id="{E403DF0C-AAFC-442F-AD5C-E90149766B93}"/>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358060" y="3520120"/>
            <a:ext cx="1895556" cy="725960"/>
          </a:xfrm>
          <a:prstGeom prst="rect">
            <a:avLst/>
          </a:prstGeom>
        </p:spPr>
      </p:pic>
      <p:pic>
        <p:nvPicPr>
          <p:cNvPr id="163" name="Immagine 162">
            <a:extLst>
              <a:ext uri="{FF2B5EF4-FFF2-40B4-BE49-F238E27FC236}">
                <a16:creationId xmlns:a16="http://schemas.microsoft.com/office/drawing/2014/main" id="{F84B2130-F7A4-407D-8DA3-60AFFF208CE6}"/>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7449699" y="4468823"/>
            <a:ext cx="2734353" cy="320432"/>
          </a:xfrm>
          <a:prstGeom prst="rect">
            <a:avLst/>
          </a:prstGeom>
        </p:spPr>
      </p:pic>
      <p:pic>
        <p:nvPicPr>
          <p:cNvPr id="164" name="Immagine 163">
            <a:extLst>
              <a:ext uri="{FF2B5EF4-FFF2-40B4-BE49-F238E27FC236}">
                <a16:creationId xmlns:a16="http://schemas.microsoft.com/office/drawing/2014/main" id="{B92F8A1E-9532-4300-A63B-27FC1C6B0929}"/>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9716125" y="6830939"/>
            <a:ext cx="953969" cy="849731"/>
          </a:xfrm>
          <a:prstGeom prst="rect">
            <a:avLst/>
          </a:prstGeom>
        </p:spPr>
      </p:pic>
      <p:pic>
        <p:nvPicPr>
          <p:cNvPr id="165" name="Immagine 164">
            <a:extLst>
              <a:ext uri="{FF2B5EF4-FFF2-40B4-BE49-F238E27FC236}">
                <a16:creationId xmlns:a16="http://schemas.microsoft.com/office/drawing/2014/main" id="{6A5973F0-EBFE-475E-8562-62CCA06881F4}"/>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2285780" y="7356005"/>
            <a:ext cx="2347647" cy="770829"/>
          </a:xfrm>
          <a:prstGeom prst="rect">
            <a:avLst/>
          </a:prstGeom>
        </p:spPr>
      </p:pic>
      <p:pic>
        <p:nvPicPr>
          <p:cNvPr id="166" name="Immagine 165">
            <a:extLst>
              <a:ext uri="{FF2B5EF4-FFF2-40B4-BE49-F238E27FC236}">
                <a16:creationId xmlns:a16="http://schemas.microsoft.com/office/drawing/2014/main" id="{04EB2A09-A445-432D-AB72-AD1DBFAD6593}"/>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t="13316" b="22017"/>
          <a:stretch/>
        </p:blipFill>
        <p:spPr>
          <a:xfrm>
            <a:off x="15565306" y="942453"/>
            <a:ext cx="2631824" cy="605058"/>
          </a:xfrm>
          <a:prstGeom prst="rect">
            <a:avLst/>
          </a:prstGeom>
        </p:spPr>
      </p:pic>
      <p:pic>
        <p:nvPicPr>
          <p:cNvPr id="168" name="Immagine 167">
            <a:extLst>
              <a:ext uri="{FF2B5EF4-FFF2-40B4-BE49-F238E27FC236}">
                <a16:creationId xmlns:a16="http://schemas.microsoft.com/office/drawing/2014/main" id="{A9251A9F-F4D0-42A1-8EBC-C0BD6F1687EA}"/>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3889586" y="2986311"/>
            <a:ext cx="1468191" cy="881412"/>
          </a:xfrm>
          <a:prstGeom prst="rect">
            <a:avLst/>
          </a:prstGeom>
        </p:spPr>
      </p:pic>
      <p:pic>
        <p:nvPicPr>
          <p:cNvPr id="207" name="Immagine 206">
            <a:extLst>
              <a:ext uri="{FF2B5EF4-FFF2-40B4-BE49-F238E27FC236}">
                <a16:creationId xmlns:a16="http://schemas.microsoft.com/office/drawing/2014/main" id="{E52D3934-049A-4717-AB5E-0AD94D02A39C}"/>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263197" y="8564674"/>
            <a:ext cx="1720190" cy="885059"/>
          </a:xfrm>
          <a:prstGeom prst="rect">
            <a:avLst/>
          </a:prstGeom>
        </p:spPr>
      </p:pic>
      <p:pic>
        <p:nvPicPr>
          <p:cNvPr id="208" name="Immagine 207">
            <a:extLst>
              <a:ext uri="{FF2B5EF4-FFF2-40B4-BE49-F238E27FC236}">
                <a16:creationId xmlns:a16="http://schemas.microsoft.com/office/drawing/2014/main" id="{FEAB2B08-6BA2-4CE0-A087-4081564B70E4}"/>
              </a:ext>
            </a:extLst>
          </p:cNvPr>
          <p:cNvPicPr>
            <a:picLocks noChangeAspect="1"/>
          </p:cNvPicPr>
          <p:nvPr userDrawn="1"/>
        </p:nvPicPr>
        <p:blipFill rotWithShape="1">
          <a:blip r:embed="rId41" cstate="print">
            <a:extLst>
              <a:ext uri="{28A0092B-C50C-407E-A947-70E740481C1C}">
                <a14:useLocalDpi xmlns:a14="http://schemas.microsoft.com/office/drawing/2010/main" val="0"/>
              </a:ext>
            </a:extLst>
          </a:blip>
          <a:srcRect t="14016" b="19015"/>
          <a:stretch/>
        </p:blipFill>
        <p:spPr>
          <a:xfrm>
            <a:off x="3078634" y="9366905"/>
            <a:ext cx="2136851" cy="808529"/>
          </a:xfrm>
          <a:prstGeom prst="rect">
            <a:avLst/>
          </a:prstGeom>
        </p:spPr>
      </p:pic>
      <p:pic>
        <p:nvPicPr>
          <p:cNvPr id="209" name="Immagine 208">
            <a:extLst>
              <a:ext uri="{FF2B5EF4-FFF2-40B4-BE49-F238E27FC236}">
                <a16:creationId xmlns:a16="http://schemas.microsoft.com/office/drawing/2014/main" id="{74F5791D-538B-4761-A7EB-D5516EDEC151}"/>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2731668" y="4284463"/>
            <a:ext cx="1362164" cy="802145"/>
          </a:xfrm>
          <a:prstGeom prst="rect">
            <a:avLst/>
          </a:prstGeom>
        </p:spPr>
      </p:pic>
      <p:pic>
        <p:nvPicPr>
          <p:cNvPr id="210" name="Immagine 209">
            <a:extLst>
              <a:ext uri="{FF2B5EF4-FFF2-40B4-BE49-F238E27FC236}">
                <a16:creationId xmlns:a16="http://schemas.microsoft.com/office/drawing/2014/main" id="{B9B47C3E-FCFD-4EF6-BFEC-1877BB02ACC8}"/>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90872" y="1175890"/>
            <a:ext cx="1159950" cy="432818"/>
          </a:xfrm>
          <a:prstGeom prst="rect">
            <a:avLst/>
          </a:prstGeom>
        </p:spPr>
      </p:pic>
      <p:pic>
        <p:nvPicPr>
          <p:cNvPr id="211" name="Immagine 210">
            <a:extLst>
              <a:ext uri="{FF2B5EF4-FFF2-40B4-BE49-F238E27FC236}">
                <a16:creationId xmlns:a16="http://schemas.microsoft.com/office/drawing/2014/main" id="{FB595D74-E265-4DC0-8325-5240DB1E7B7E}"/>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963415" y="3185252"/>
            <a:ext cx="1701638" cy="680655"/>
          </a:xfrm>
          <a:prstGeom prst="rect">
            <a:avLst/>
          </a:prstGeom>
        </p:spPr>
      </p:pic>
      <p:pic>
        <p:nvPicPr>
          <p:cNvPr id="212" name="Immagine 211">
            <a:extLst>
              <a:ext uri="{FF2B5EF4-FFF2-40B4-BE49-F238E27FC236}">
                <a16:creationId xmlns:a16="http://schemas.microsoft.com/office/drawing/2014/main" id="{CBA156BB-03B1-42F7-9AAD-E684EF927B4C}"/>
              </a:ext>
            </a:extLst>
          </p:cNvPr>
          <p:cNvPicPr>
            <a:picLocks noChangeAspect="1"/>
          </p:cNvPicPr>
          <p:nvPr userDrawn="1"/>
        </p:nvPicPr>
        <p:blipFill>
          <a:blip r:embed="rId45" cstate="print">
            <a:extLst>
              <a:ext uri="{28A0092B-C50C-407E-A947-70E740481C1C}">
                <a14:useLocalDpi xmlns:a14="http://schemas.microsoft.com/office/drawing/2010/main" val="0"/>
              </a:ext>
            </a:extLst>
          </a:blip>
          <a:stretch>
            <a:fillRect/>
          </a:stretch>
        </p:blipFill>
        <p:spPr>
          <a:xfrm>
            <a:off x="14875757" y="4532418"/>
            <a:ext cx="1892498" cy="867108"/>
          </a:xfrm>
          <a:prstGeom prst="rect">
            <a:avLst/>
          </a:prstGeom>
        </p:spPr>
      </p:pic>
      <p:pic>
        <p:nvPicPr>
          <p:cNvPr id="213" name="Immagine 212">
            <a:extLst>
              <a:ext uri="{FF2B5EF4-FFF2-40B4-BE49-F238E27FC236}">
                <a16:creationId xmlns:a16="http://schemas.microsoft.com/office/drawing/2014/main" id="{81B1A485-AD64-4A97-BA92-34097EE229D2}"/>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a:xfrm>
            <a:off x="159669" y="9431058"/>
            <a:ext cx="1795548" cy="637401"/>
          </a:xfrm>
          <a:prstGeom prst="rect">
            <a:avLst/>
          </a:prstGeom>
        </p:spPr>
      </p:pic>
      <p:pic>
        <p:nvPicPr>
          <p:cNvPr id="214" name="Immagine 213">
            <a:extLst>
              <a:ext uri="{FF2B5EF4-FFF2-40B4-BE49-F238E27FC236}">
                <a16:creationId xmlns:a16="http://schemas.microsoft.com/office/drawing/2014/main" id="{4061D25A-0EC4-49D5-BEB4-9170B7E03EA1}"/>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7773080" y="2132699"/>
            <a:ext cx="865118" cy="898761"/>
          </a:xfrm>
          <a:prstGeom prst="rect">
            <a:avLst/>
          </a:prstGeom>
        </p:spPr>
      </p:pic>
      <p:pic>
        <p:nvPicPr>
          <p:cNvPr id="215" name="Immagine 214">
            <a:extLst>
              <a:ext uri="{FF2B5EF4-FFF2-40B4-BE49-F238E27FC236}">
                <a16:creationId xmlns:a16="http://schemas.microsoft.com/office/drawing/2014/main" id="{F0137084-3DA1-4420-A5B2-50DEF32B8444}"/>
              </a:ext>
            </a:extLst>
          </p:cNvPr>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7289297" y="3549604"/>
            <a:ext cx="1563524" cy="724907"/>
          </a:xfrm>
          <a:prstGeom prst="rect">
            <a:avLst/>
          </a:prstGeom>
        </p:spPr>
      </p:pic>
      <p:pic>
        <p:nvPicPr>
          <p:cNvPr id="216" name="Immagine 215">
            <a:extLst>
              <a:ext uri="{FF2B5EF4-FFF2-40B4-BE49-F238E27FC236}">
                <a16:creationId xmlns:a16="http://schemas.microsoft.com/office/drawing/2014/main" id="{EDF26217-241D-41D2-B472-66FBDACEBFAE}"/>
              </a:ext>
            </a:extLst>
          </p:cNvPr>
          <p:cNvPicPr>
            <a:picLocks noChangeAspect="1"/>
          </p:cNvPicPr>
          <p:nvPr userDrawn="1"/>
        </p:nvPicPr>
        <p:blipFill>
          <a:blip r:embed="rId49" cstate="print">
            <a:extLst>
              <a:ext uri="{28A0092B-C50C-407E-A947-70E740481C1C}">
                <a14:useLocalDpi xmlns:a14="http://schemas.microsoft.com/office/drawing/2010/main" val="0"/>
              </a:ext>
            </a:extLst>
          </a:blip>
          <a:stretch>
            <a:fillRect/>
          </a:stretch>
        </p:blipFill>
        <p:spPr>
          <a:xfrm>
            <a:off x="1806495" y="4435514"/>
            <a:ext cx="2123643" cy="546324"/>
          </a:xfrm>
          <a:prstGeom prst="rect">
            <a:avLst/>
          </a:prstGeom>
        </p:spPr>
      </p:pic>
      <p:pic>
        <p:nvPicPr>
          <p:cNvPr id="217" name="Immagine 216">
            <a:extLst>
              <a:ext uri="{FF2B5EF4-FFF2-40B4-BE49-F238E27FC236}">
                <a16:creationId xmlns:a16="http://schemas.microsoft.com/office/drawing/2014/main" id="{4A9B1E41-0012-4E3E-B9EA-434D9ADB8DC9}"/>
              </a:ext>
            </a:extLst>
          </p:cNvPr>
          <p:cNvPicPr>
            <a:picLocks noChangeAspect="1"/>
          </p:cNvPicPr>
          <p:nvPr userDrawn="1"/>
        </p:nvPicPr>
        <p:blipFill>
          <a:blip r:embed="rId50" cstate="print">
            <a:extLst>
              <a:ext uri="{28A0092B-C50C-407E-A947-70E740481C1C}">
                <a14:useLocalDpi xmlns:a14="http://schemas.microsoft.com/office/drawing/2010/main" val="0"/>
              </a:ext>
            </a:extLst>
          </a:blip>
          <a:stretch>
            <a:fillRect/>
          </a:stretch>
        </p:blipFill>
        <p:spPr>
          <a:xfrm>
            <a:off x="13700093" y="6108212"/>
            <a:ext cx="2351328" cy="745073"/>
          </a:xfrm>
          <a:prstGeom prst="rect">
            <a:avLst/>
          </a:prstGeom>
        </p:spPr>
      </p:pic>
      <p:pic>
        <p:nvPicPr>
          <p:cNvPr id="218" name="Immagine 217">
            <a:extLst>
              <a:ext uri="{FF2B5EF4-FFF2-40B4-BE49-F238E27FC236}">
                <a16:creationId xmlns:a16="http://schemas.microsoft.com/office/drawing/2014/main" id="{5F06310A-5370-4AB8-B1CC-1CFDD67A5DE0}"/>
              </a:ext>
            </a:extLst>
          </p:cNvPr>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16100405" y="9079499"/>
            <a:ext cx="1744077" cy="546479"/>
          </a:xfrm>
          <a:prstGeom prst="rect">
            <a:avLst/>
          </a:prstGeom>
        </p:spPr>
      </p:pic>
      <p:pic>
        <p:nvPicPr>
          <p:cNvPr id="219" name="Immagine 218">
            <a:extLst>
              <a:ext uri="{FF2B5EF4-FFF2-40B4-BE49-F238E27FC236}">
                <a16:creationId xmlns:a16="http://schemas.microsoft.com/office/drawing/2014/main" id="{9420145A-2B01-404D-9326-281FF8A8940B}"/>
              </a:ext>
            </a:extLst>
          </p:cNvPr>
          <p:cNvPicPr>
            <a:picLocks noChangeAspect="1"/>
          </p:cNvPicPr>
          <p:nvPr userDrawn="1"/>
        </p:nvPicPr>
        <p:blipFill>
          <a:blip r:embed="rId52" cstate="print">
            <a:extLst>
              <a:ext uri="{28A0092B-C50C-407E-A947-70E740481C1C}">
                <a14:useLocalDpi xmlns:a14="http://schemas.microsoft.com/office/drawing/2010/main" val="0"/>
              </a:ext>
            </a:extLst>
          </a:blip>
          <a:stretch>
            <a:fillRect/>
          </a:stretch>
        </p:blipFill>
        <p:spPr>
          <a:xfrm>
            <a:off x="1771706" y="5135308"/>
            <a:ext cx="2010225" cy="579509"/>
          </a:xfrm>
          <a:prstGeom prst="rect">
            <a:avLst/>
          </a:prstGeom>
        </p:spPr>
      </p:pic>
      <p:pic>
        <p:nvPicPr>
          <p:cNvPr id="220" name="Immagine 219">
            <a:extLst>
              <a:ext uri="{FF2B5EF4-FFF2-40B4-BE49-F238E27FC236}">
                <a16:creationId xmlns:a16="http://schemas.microsoft.com/office/drawing/2014/main" id="{E741EE40-0492-4F74-812D-69F4D5CC489E}"/>
              </a:ext>
            </a:extLst>
          </p:cNvPr>
          <p:cNvPicPr>
            <a:picLocks noChangeAspect="1"/>
          </p:cNvPicPr>
          <p:nvPr userDrawn="1"/>
        </p:nvPicPr>
        <p:blipFill>
          <a:blip r:embed="rId53" cstate="print">
            <a:extLst>
              <a:ext uri="{28A0092B-C50C-407E-A947-70E740481C1C}">
                <a14:useLocalDpi xmlns:a14="http://schemas.microsoft.com/office/drawing/2010/main" val="0"/>
              </a:ext>
            </a:extLst>
          </a:blip>
          <a:stretch>
            <a:fillRect/>
          </a:stretch>
        </p:blipFill>
        <p:spPr>
          <a:xfrm>
            <a:off x="8272733" y="8688808"/>
            <a:ext cx="1236701" cy="803162"/>
          </a:xfrm>
          <a:prstGeom prst="rect">
            <a:avLst/>
          </a:prstGeom>
        </p:spPr>
      </p:pic>
      <p:pic>
        <p:nvPicPr>
          <p:cNvPr id="221" name="Immagine 220">
            <a:extLst>
              <a:ext uri="{FF2B5EF4-FFF2-40B4-BE49-F238E27FC236}">
                <a16:creationId xmlns:a16="http://schemas.microsoft.com/office/drawing/2014/main" id="{52AFD088-F97F-4BCB-A088-D455D38354B7}"/>
              </a:ext>
            </a:extLst>
          </p:cNvPr>
          <p:cNvPicPr>
            <a:picLocks noChangeAspect="1"/>
          </p:cNvPicPr>
          <p:nvPr userDrawn="1"/>
        </p:nvPicPr>
        <p:blipFill>
          <a:blip r:embed="rId54" cstate="print">
            <a:extLst>
              <a:ext uri="{28A0092B-C50C-407E-A947-70E740481C1C}">
                <a14:useLocalDpi xmlns:a14="http://schemas.microsoft.com/office/drawing/2010/main" val="0"/>
              </a:ext>
            </a:extLst>
          </a:blip>
          <a:stretch>
            <a:fillRect/>
          </a:stretch>
        </p:blipFill>
        <p:spPr>
          <a:xfrm>
            <a:off x="3705358" y="1926884"/>
            <a:ext cx="1041356" cy="797418"/>
          </a:xfrm>
          <a:prstGeom prst="rect">
            <a:avLst/>
          </a:prstGeom>
        </p:spPr>
      </p:pic>
      <p:pic>
        <p:nvPicPr>
          <p:cNvPr id="222" name="Immagine 221">
            <a:extLst>
              <a:ext uri="{FF2B5EF4-FFF2-40B4-BE49-F238E27FC236}">
                <a16:creationId xmlns:a16="http://schemas.microsoft.com/office/drawing/2014/main" id="{DF2AA892-0FE7-4D71-9DC6-CFB328FD0893}"/>
              </a:ext>
            </a:extLst>
          </p:cNvPr>
          <p:cNvPicPr>
            <a:picLocks noChangeAspect="1"/>
          </p:cNvPicPr>
          <p:nvPr userDrawn="1"/>
        </p:nvPicPr>
        <p:blipFill>
          <a:blip r:embed="rId55" cstate="print">
            <a:extLst>
              <a:ext uri="{28A0092B-C50C-407E-A947-70E740481C1C}">
                <a14:useLocalDpi xmlns:a14="http://schemas.microsoft.com/office/drawing/2010/main" val="0"/>
              </a:ext>
            </a:extLst>
          </a:blip>
          <a:stretch>
            <a:fillRect/>
          </a:stretch>
        </p:blipFill>
        <p:spPr>
          <a:xfrm>
            <a:off x="4498283" y="7693277"/>
            <a:ext cx="2077052" cy="423248"/>
          </a:xfrm>
          <a:prstGeom prst="rect">
            <a:avLst/>
          </a:prstGeom>
        </p:spPr>
      </p:pic>
      <p:pic>
        <p:nvPicPr>
          <p:cNvPr id="223" name="Immagine 222">
            <a:extLst>
              <a:ext uri="{FF2B5EF4-FFF2-40B4-BE49-F238E27FC236}">
                <a16:creationId xmlns:a16="http://schemas.microsoft.com/office/drawing/2014/main" id="{CEC3FD3C-57C2-43D2-87A9-63EB3D32B3C8}"/>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15407715" y="1498037"/>
            <a:ext cx="1139286" cy="1203554"/>
          </a:xfrm>
          <a:prstGeom prst="rect">
            <a:avLst/>
          </a:prstGeom>
        </p:spPr>
      </p:pic>
      <p:pic>
        <p:nvPicPr>
          <p:cNvPr id="224" name="Immagine 223">
            <a:extLst>
              <a:ext uri="{FF2B5EF4-FFF2-40B4-BE49-F238E27FC236}">
                <a16:creationId xmlns:a16="http://schemas.microsoft.com/office/drawing/2014/main" id="{737CEDDF-D65C-4278-A980-27C492075C04}"/>
              </a:ext>
            </a:extLst>
          </p:cNvPr>
          <p:cNvPicPr>
            <a:picLocks noChangeAspect="1"/>
          </p:cNvPicPr>
          <p:nvPr userDrawn="1"/>
        </p:nvPicPr>
        <p:blipFill>
          <a:blip r:embed="rId57" cstate="print">
            <a:extLst>
              <a:ext uri="{28A0092B-C50C-407E-A947-70E740481C1C}">
                <a14:useLocalDpi xmlns:a14="http://schemas.microsoft.com/office/drawing/2010/main" val="0"/>
              </a:ext>
            </a:extLst>
          </a:blip>
          <a:stretch>
            <a:fillRect/>
          </a:stretch>
        </p:blipFill>
        <p:spPr>
          <a:xfrm>
            <a:off x="3297493" y="1055801"/>
            <a:ext cx="894369" cy="807743"/>
          </a:xfrm>
          <a:prstGeom prst="rect">
            <a:avLst/>
          </a:prstGeom>
        </p:spPr>
      </p:pic>
      <p:pic>
        <p:nvPicPr>
          <p:cNvPr id="225" name="Immagine 224">
            <a:extLst>
              <a:ext uri="{FF2B5EF4-FFF2-40B4-BE49-F238E27FC236}">
                <a16:creationId xmlns:a16="http://schemas.microsoft.com/office/drawing/2014/main" id="{92A0FA1E-8D4B-4E80-9C5A-E1900CF7FA70}"/>
              </a:ext>
            </a:extLst>
          </p:cNvPr>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2533651" y="2158891"/>
            <a:ext cx="1167503" cy="871967"/>
          </a:xfrm>
          <a:prstGeom prst="rect">
            <a:avLst/>
          </a:prstGeom>
        </p:spPr>
      </p:pic>
      <p:pic>
        <p:nvPicPr>
          <p:cNvPr id="226" name="Immagine 225">
            <a:extLst>
              <a:ext uri="{FF2B5EF4-FFF2-40B4-BE49-F238E27FC236}">
                <a16:creationId xmlns:a16="http://schemas.microsoft.com/office/drawing/2014/main" id="{DAF73E28-7D98-4BF2-B3EA-166B86923D68}"/>
              </a:ext>
            </a:extLst>
          </p:cNvPr>
          <p:cNvPicPr>
            <a:picLocks noChangeAspect="1"/>
          </p:cNvPicPr>
          <p:nvPr userDrawn="1"/>
        </p:nvPicPr>
        <p:blipFill>
          <a:blip r:embed="rId59" cstate="print">
            <a:extLst>
              <a:ext uri="{28A0092B-C50C-407E-A947-70E740481C1C}">
                <a14:useLocalDpi xmlns:a14="http://schemas.microsoft.com/office/drawing/2010/main" val="0"/>
              </a:ext>
            </a:extLst>
          </a:blip>
          <a:stretch>
            <a:fillRect/>
          </a:stretch>
        </p:blipFill>
        <p:spPr>
          <a:xfrm>
            <a:off x="15603913" y="7745702"/>
            <a:ext cx="2370833" cy="629990"/>
          </a:xfrm>
          <a:prstGeom prst="rect">
            <a:avLst/>
          </a:prstGeom>
        </p:spPr>
      </p:pic>
      <p:pic>
        <p:nvPicPr>
          <p:cNvPr id="227" name="Immagine 226">
            <a:extLst>
              <a:ext uri="{FF2B5EF4-FFF2-40B4-BE49-F238E27FC236}">
                <a16:creationId xmlns:a16="http://schemas.microsoft.com/office/drawing/2014/main" id="{D6AC2E2F-23D5-4261-A6FB-1F37B59634DB}"/>
              </a:ext>
            </a:extLst>
          </p:cNvPr>
          <p:cNvPicPr>
            <a:picLocks noChangeAspect="1"/>
          </p:cNvPicPr>
          <p:nvPr userDrawn="1"/>
        </p:nvPicPr>
        <p:blipFill>
          <a:blip r:embed="rId60" cstate="print">
            <a:extLst>
              <a:ext uri="{28A0092B-C50C-407E-A947-70E740481C1C}">
                <a14:useLocalDpi xmlns:a14="http://schemas.microsoft.com/office/drawing/2010/main" val="0"/>
              </a:ext>
            </a:extLst>
          </a:blip>
          <a:stretch>
            <a:fillRect/>
          </a:stretch>
        </p:blipFill>
        <p:spPr>
          <a:xfrm>
            <a:off x="11510564" y="1084079"/>
            <a:ext cx="1510467" cy="647342"/>
          </a:xfrm>
          <a:prstGeom prst="rect">
            <a:avLst/>
          </a:prstGeom>
        </p:spPr>
      </p:pic>
      <p:pic>
        <p:nvPicPr>
          <p:cNvPr id="228" name="Immagine 227">
            <a:extLst>
              <a:ext uri="{FF2B5EF4-FFF2-40B4-BE49-F238E27FC236}">
                <a16:creationId xmlns:a16="http://schemas.microsoft.com/office/drawing/2014/main" id="{2D94F297-60EA-495E-B704-04D1DC2B9A68}"/>
              </a:ext>
            </a:extLst>
          </p:cNvPr>
          <p:cNvPicPr>
            <a:picLocks noChangeAspect="1"/>
          </p:cNvPicPr>
          <p:nvPr userDrawn="1"/>
        </p:nvPicPr>
        <p:blipFill>
          <a:blip r:embed="rId61" cstate="print">
            <a:extLst>
              <a:ext uri="{28A0092B-C50C-407E-A947-70E740481C1C}">
                <a14:useLocalDpi xmlns:a14="http://schemas.microsoft.com/office/drawing/2010/main" val="0"/>
              </a:ext>
            </a:extLst>
          </a:blip>
          <a:stretch>
            <a:fillRect/>
          </a:stretch>
        </p:blipFill>
        <p:spPr>
          <a:xfrm>
            <a:off x="8941387" y="3135334"/>
            <a:ext cx="1178459" cy="1178459"/>
          </a:xfrm>
          <a:prstGeom prst="rect">
            <a:avLst/>
          </a:prstGeom>
        </p:spPr>
      </p:pic>
      <p:pic>
        <p:nvPicPr>
          <p:cNvPr id="251" name="Immagine 250">
            <a:extLst>
              <a:ext uri="{FF2B5EF4-FFF2-40B4-BE49-F238E27FC236}">
                <a16:creationId xmlns:a16="http://schemas.microsoft.com/office/drawing/2014/main" id="{8F16EE60-5F83-4BD0-AB97-307E90A8AF3D}"/>
              </a:ext>
            </a:extLst>
          </p:cNvPr>
          <p:cNvPicPr>
            <a:picLocks noChangeAspect="1"/>
          </p:cNvPicPr>
          <p:nvPr userDrawn="1"/>
        </p:nvPicPr>
        <p:blipFill>
          <a:blip r:embed="rId62" cstate="print">
            <a:extLst>
              <a:ext uri="{28A0092B-C50C-407E-A947-70E740481C1C}">
                <a14:useLocalDpi xmlns:a14="http://schemas.microsoft.com/office/drawing/2010/main" val="0"/>
              </a:ext>
            </a:extLst>
          </a:blip>
          <a:stretch>
            <a:fillRect/>
          </a:stretch>
        </p:blipFill>
        <p:spPr>
          <a:xfrm>
            <a:off x="1463697" y="5613242"/>
            <a:ext cx="1692831" cy="1095957"/>
          </a:xfrm>
          <a:prstGeom prst="rect">
            <a:avLst/>
          </a:prstGeom>
        </p:spPr>
      </p:pic>
      <p:pic>
        <p:nvPicPr>
          <p:cNvPr id="253" name="Immagine 252">
            <a:extLst>
              <a:ext uri="{FF2B5EF4-FFF2-40B4-BE49-F238E27FC236}">
                <a16:creationId xmlns:a16="http://schemas.microsoft.com/office/drawing/2014/main" id="{8AD3610C-7B45-4D75-99BB-2E1C0B2FF32C}"/>
              </a:ext>
            </a:extLst>
          </p:cNvPr>
          <p:cNvPicPr>
            <a:picLocks noChangeAspect="1"/>
          </p:cNvPicPr>
          <p:nvPr userDrawn="1"/>
        </p:nvPicPr>
        <p:blipFill>
          <a:blip r:embed="rId63" cstate="print">
            <a:extLst>
              <a:ext uri="{28A0092B-C50C-407E-A947-70E740481C1C}">
                <a14:useLocalDpi xmlns:a14="http://schemas.microsoft.com/office/drawing/2010/main" val="0"/>
              </a:ext>
            </a:extLst>
          </a:blip>
          <a:stretch>
            <a:fillRect/>
          </a:stretch>
        </p:blipFill>
        <p:spPr>
          <a:xfrm>
            <a:off x="9719501" y="8588456"/>
            <a:ext cx="1807025" cy="903513"/>
          </a:xfrm>
          <a:prstGeom prst="rect">
            <a:avLst/>
          </a:prstGeom>
        </p:spPr>
      </p:pic>
      <p:pic>
        <p:nvPicPr>
          <p:cNvPr id="254" name="Immagine 253">
            <a:extLst>
              <a:ext uri="{FF2B5EF4-FFF2-40B4-BE49-F238E27FC236}">
                <a16:creationId xmlns:a16="http://schemas.microsoft.com/office/drawing/2014/main" id="{A24720E3-917D-493E-863D-A28877962596}"/>
              </a:ext>
            </a:extLst>
          </p:cNvPr>
          <p:cNvPicPr>
            <a:picLocks noChangeAspect="1"/>
          </p:cNvPicPr>
          <p:nvPr userDrawn="1"/>
        </p:nvPicPr>
        <p:blipFill rotWithShape="1">
          <a:blip r:embed="rId64">
            <a:extLst>
              <a:ext uri="{28A0092B-C50C-407E-A947-70E740481C1C}">
                <a14:useLocalDpi xmlns:a14="http://schemas.microsoft.com/office/drawing/2010/main" val="0"/>
              </a:ext>
            </a:extLst>
          </a:blip>
          <a:srcRect l="11421" t="29854" r="6894" b="31064"/>
          <a:stretch/>
        </p:blipFill>
        <p:spPr>
          <a:xfrm>
            <a:off x="4811877" y="2265320"/>
            <a:ext cx="2428491" cy="866798"/>
          </a:xfrm>
          <a:prstGeom prst="rect">
            <a:avLst/>
          </a:prstGeom>
        </p:spPr>
      </p:pic>
      <p:pic>
        <p:nvPicPr>
          <p:cNvPr id="252" name="Immagine 251">
            <a:extLst>
              <a:ext uri="{FF2B5EF4-FFF2-40B4-BE49-F238E27FC236}">
                <a16:creationId xmlns:a16="http://schemas.microsoft.com/office/drawing/2014/main" id="{460DE867-EC25-4E43-9F31-CEB1AABC263D}"/>
              </a:ext>
            </a:extLst>
          </p:cNvPr>
          <p:cNvPicPr>
            <a:picLocks noChangeAspect="1"/>
          </p:cNvPicPr>
          <p:nvPr userDrawn="1"/>
        </p:nvPicPr>
        <p:blipFill rotWithShape="1">
          <a:blip r:embed="rId65" cstate="print">
            <a:extLst>
              <a:ext uri="{28A0092B-C50C-407E-A947-70E740481C1C}">
                <a14:useLocalDpi xmlns:a14="http://schemas.microsoft.com/office/drawing/2010/main" val="0"/>
              </a:ext>
            </a:extLst>
          </a:blip>
          <a:srcRect t="18583" r="9734" b="18564"/>
          <a:stretch/>
        </p:blipFill>
        <p:spPr>
          <a:xfrm>
            <a:off x="6387631" y="1828614"/>
            <a:ext cx="1313846" cy="914850"/>
          </a:xfrm>
          <a:prstGeom prst="rect">
            <a:avLst/>
          </a:prstGeom>
        </p:spPr>
      </p:pic>
      <p:pic>
        <p:nvPicPr>
          <p:cNvPr id="256" name="Immagine 255">
            <a:extLst>
              <a:ext uri="{FF2B5EF4-FFF2-40B4-BE49-F238E27FC236}">
                <a16:creationId xmlns:a16="http://schemas.microsoft.com/office/drawing/2014/main" id="{CABB7264-0764-403A-B3A2-0ED408B4562E}"/>
              </a:ext>
            </a:extLst>
          </p:cNvPr>
          <p:cNvPicPr>
            <a:picLocks noChangeAspect="1"/>
          </p:cNvPicPr>
          <p:nvPr userDrawn="1"/>
        </p:nvPicPr>
        <p:blipFill>
          <a:blip r:embed="rId66" cstate="print">
            <a:extLst>
              <a:ext uri="{28A0092B-C50C-407E-A947-70E740481C1C}">
                <a14:useLocalDpi xmlns:a14="http://schemas.microsoft.com/office/drawing/2010/main" val="0"/>
              </a:ext>
            </a:extLst>
          </a:blip>
          <a:stretch>
            <a:fillRect/>
          </a:stretch>
        </p:blipFill>
        <p:spPr>
          <a:xfrm>
            <a:off x="10478528" y="4422894"/>
            <a:ext cx="1906049" cy="602274"/>
          </a:xfrm>
          <a:prstGeom prst="rect">
            <a:avLst/>
          </a:prstGeom>
        </p:spPr>
      </p:pic>
      <p:pic>
        <p:nvPicPr>
          <p:cNvPr id="257" name="Immagine 256">
            <a:extLst>
              <a:ext uri="{FF2B5EF4-FFF2-40B4-BE49-F238E27FC236}">
                <a16:creationId xmlns:a16="http://schemas.microsoft.com/office/drawing/2014/main" id="{05037D17-031E-49FE-9008-2238F67F235D}"/>
              </a:ext>
            </a:extLst>
          </p:cNvPr>
          <p:cNvPicPr>
            <a:picLocks noChangeAspect="1"/>
          </p:cNvPicPr>
          <p:nvPr userDrawn="1"/>
        </p:nvPicPr>
        <p:blipFill>
          <a:blip r:embed="rId67" cstate="print">
            <a:extLst>
              <a:ext uri="{28A0092B-C50C-407E-A947-70E740481C1C}">
                <a14:useLocalDpi xmlns:a14="http://schemas.microsoft.com/office/drawing/2010/main" val="0"/>
              </a:ext>
            </a:extLst>
          </a:blip>
          <a:stretch>
            <a:fillRect/>
          </a:stretch>
        </p:blipFill>
        <p:spPr>
          <a:xfrm>
            <a:off x="364584" y="5493081"/>
            <a:ext cx="1038582" cy="1015584"/>
          </a:xfrm>
          <a:prstGeom prst="rect">
            <a:avLst/>
          </a:prstGeom>
        </p:spPr>
      </p:pic>
      <p:pic>
        <p:nvPicPr>
          <p:cNvPr id="258" name="Immagine 257">
            <a:extLst>
              <a:ext uri="{FF2B5EF4-FFF2-40B4-BE49-F238E27FC236}">
                <a16:creationId xmlns:a16="http://schemas.microsoft.com/office/drawing/2014/main" id="{819379D2-F745-4370-87E3-F9F769C07BFA}"/>
              </a:ext>
            </a:extLst>
          </p:cNvPr>
          <p:cNvPicPr>
            <a:picLocks noChangeAspect="1"/>
          </p:cNvPicPr>
          <p:nvPr userDrawn="1"/>
        </p:nvPicPr>
        <p:blipFill>
          <a:blip r:embed="rId68" cstate="print">
            <a:extLst>
              <a:ext uri="{28A0092B-C50C-407E-A947-70E740481C1C}">
                <a14:useLocalDpi xmlns:a14="http://schemas.microsoft.com/office/drawing/2010/main" val="0"/>
              </a:ext>
            </a:extLst>
          </a:blip>
          <a:stretch>
            <a:fillRect/>
          </a:stretch>
        </p:blipFill>
        <p:spPr>
          <a:xfrm>
            <a:off x="5701176" y="4685631"/>
            <a:ext cx="1643886" cy="731466"/>
          </a:xfrm>
          <a:prstGeom prst="rect">
            <a:avLst/>
          </a:prstGeom>
        </p:spPr>
      </p:pic>
      <p:pic>
        <p:nvPicPr>
          <p:cNvPr id="259" name="Immagine 258">
            <a:extLst>
              <a:ext uri="{FF2B5EF4-FFF2-40B4-BE49-F238E27FC236}">
                <a16:creationId xmlns:a16="http://schemas.microsoft.com/office/drawing/2014/main" id="{5C9C8F0A-95CA-4B03-9C9C-2F1990E6A662}"/>
              </a:ext>
            </a:extLst>
          </p:cNvPr>
          <p:cNvPicPr>
            <a:picLocks noChangeAspect="1"/>
          </p:cNvPicPr>
          <p:nvPr userDrawn="1"/>
        </p:nvPicPr>
        <p:blipFill rotWithShape="1">
          <a:blip r:embed="rId69" cstate="print">
            <a:extLst>
              <a:ext uri="{28A0092B-C50C-407E-A947-70E740481C1C}">
                <a14:useLocalDpi xmlns:a14="http://schemas.microsoft.com/office/drawing/2010/main" val="0"/>
              </a:ext>
            </a:extLst>
          </a:blip>
          <a:srcRect l="15964" t="19548" r="14153" b="22088"/>
          <a:stretch/>
        </p:blipFill>
        <p:spPr>
          <a:xfrm>
            <a:off x="14272855" y="916808"/>
            <a:ext cx="1417610" cy="839226"/>
          </a:xfrm>
          <a:prstGeom prst="rect">
            <a:avLst/>
          </a:prstGeom>
        </p:spPr>
      </p:pic>
      <p:pic>
        <p:nvPicPr>
          <p:cNvPr id="260" name="Immagine 259">
            <a:extLst>
              <a:ext uri="{FF2B5EF4-FFF2-40B4-BE49-F238E27FC236}">
                <a16:creationId xmlns:a16="http://schemas.microsoft.com/office/drawing/2014/main" id="{95AA8543-9467-4F8E-9C78-7036B4D26A2A}"/>
              </a:ext>
            </a:extLst>
          </p:cNvPr>
          <p:cNvPicPr>
            <a:picLocks noChangeAspect="1"/>
          </p:cNvPicPr>
          <p:nvPr userDrawn="1"/>
        </p:nvPicPr>
        <p:blipFill>
          <a:blip r:embed="rId70" cstate="print">
            <a:extLst>
              <a:ext uri="{28A0092B-C50C-407E-A947-70E740481C1C}">
                <a14:useLocalDpi xmlns:a14="http://schemas.microsoft.com/office/drawing/2010/main" val="0"/>
              </a:ext>
            </a:extLst>
          </a:blip>
          <a:stretch>
            <a:fillRect/>
          </a:stretch>
        </p:blipFill>
        <p:spPr>
          <a:xfrm>
            <a:off x="15259763" y="5751425"/>
            <a:ext cx="2926766" cy="319259"/>
          </a:xfrm>
          <a:prstGeom prst="rect">
            <a:avLst/>
          </a:prstGeom>
        </p:spPr>
      </p:pic>
      <p:pic>
        <p:nvPicPr>
          <p:cNvPr id="261" name="Immagine 260">
            <a:extLst>
              <a:ext uri="{FF2B5EF4-FFF2-40B4-BE49-F238E27FC236}">
                <a16:creationId xmlns:a16="http://schemas.microsoft.com/office/drawing/2014/main" id="{4F8CEFFA-110C-416A-AF30-7723C6C07484}"/>
              </a:ext>
            </a:extLst>
          </p:cNvPr>
          <p:cNvPicPr>
            <a:picLocks noChangeAspect="1"/>
          </p:cNvPicPr>
          <p:nvPr userDrawn="1"/>
        </p:nvPicPr>
        <p:blipFill>
          <a:blip r:embed="rId71" cstate="print">
            <a:extLst>
              <a:ext uri="{28A0092B-C50C-407E-A947-70E740481C1C}">
                <a14:useLocalDpi xmlns:a14="http://schemas.microsoft.com/office/drawing/2010/main" val="0"/>
              </a:ext>
            </a:extLst>
          </a:blip>
          <a:stretch>
            <a:fillRect/>
          </a:stretch>
        </p:blipFill>
        <p:spPr>
          <a:xfrm>
            <a:off x="11539652" y="8178080"/>
            <a:ext cx="942768" cy="1448207"/>
          </a:xfrm>
          <a:prstGeom prst="rect">
            <a:avLst/>
          </a:prstGeom>
        </p:spPr>
      </p:pic>
      <p:pic>
        <p:nvPicPr>
          <p:cNvPr id="262" name="Immagine 261">
            <a:extLst>
              <a:ext uri="{FF2B5EF4-FFF2-40B4-BE49-F238E27FC236}">
                <a16:creationId xmlns:a16="http://schemas.microsoft.com/office/drawing/2014/main" id="{5E526256-5222-4E55-BD3C-E94274F7E09B}"/>
              </a:ext>
            </a:extLst>
          </p:cNvPr>
          <p:cNvPicPr>
            <a:picLocks noChangeAspect="1"/>
          </p:cNvPicPr>
          <p:nvPr userDrawn="1"/>
        </p:nvPicPr>
        <p:blipFill>
          <a:blip r:embed="rId72">
            <a:extLst>
              <a:ext uri="{28A0092B-C50C-407E-A947-70E740481C1C}">
                <a14:useLocalDpi xmlns:a14="http://schemas.microsoft.com/office/drawing/2010/main" val="0"/>
              </a:ext>
            </a:extLst>
          </a:blip>
          <a:stretch>
            <a:fillRect/>
          </a:stretch>
        </p:blipFill>
        <p:spPr>
          <a:xfrm>
            <a:off x="4367782" y="1045553"/>
            <a:ext cx="795620" cy="864804"/>
          </a:xfrm>
          <a:prstGeom prst="rect">
            <a:avLst/>
          </a:prstGeom>
        </p:spPr>
      </p:pic>
      <p:pic>
        <p:nvPicPr>
          <p:cNvPr id="263" name="Immagine 262">
            <a:extLst>
              <a:ext uri="{FF2B5EF4-FFF2-40B4-BE49-F238E27FC236}">
                <a16:creationId xmlns:a16="http://schemas.microsoft.com/office/drawing/2014/main" id="{A76667EC-D970-4433-AFBA-A645DF17D5E5}"/>
              </a:ext>
            </a:extLst>
          </p:cNvPr>
          <p:cNvPicPr>
            <a:picLocks noChangeAspect="1"/>
          </p:cNvPicPr>
          <p:nvPr userDrawn="1"/>
        </p:nvPicPr>
        <p:blipFill rotWithShape="1">
          <a:blip r:embed="rId73" cstate="print">
            <a:extLst>
              <a:ext uri="{28A0092B-C50C-407E-A947-70E740481C1C}">
                <a14:useLocalDpi xmlns:a14="http://schemas.microsoft.com/office/drawing/2010/main" val="0"/>
              </a:ext>
            </a:extLst>
          </a:blip>
          <a:srcRect l="15442" t="28116" r="14996" b="27426"/>
          <a:stretch/>
        </p:blipFill>
        <p:spPr>
          <a:xfrm>
            <a:off x="13126405" y="2466176"/>
            <a:ext cx="2072414" cy="715542"/>
          </a:xfrm>
          <a:prstGeom prst="rect">
            <a:avLst/>
          </a:prstGeom>
        </p:spPr>
      </p:pic>
      <p:pic>
        <p:nvPicPr>
          <p:cNvPr id="264" name="Immagine 263">
            <a:extLst>
              <a:ext uri="{FF2B5EF4-FFF2-40B4-BE49-F238E27FC236}">
                <a16:creationId xmlns:a16="http://schemas.microsoft.com/office/drawing/2014/main" id="{297E5E2B-5124-42A8-BE6A-3FBCD601808B}"/>
              </a:ext>
            </a:extLst>
          </p:cNvPr>
          <p:cNvPicPr>
            <a:picLocks noChangeAspect="1"/>
          </p:cNvPicPr>
          <p:nvPr userDrawn="1"/>
        </p:nvPicPr>
        <p:blipFill>
          <a:blip r:embed="rId74" cstate="print">
            <a:extLst>
              <a:ext uri="{28A0092B-C50C-407E-A947-70E740481C1C}">
                <a14:useLocalDpi xmlns:a14="http://schemas.microsoft.com/office/drawing/2010/main" val="0"/>
              </a:ext>
            </a:extLst>
          </a:blip>
          <a:stretch>
            <a:fillRect/>
          </a:stretch>
        </p:blipFill>
        <p:spPr>
          <a:xfrm>
            <a:off x="16100405" y="6465164"/>
            <a:ext cx="2109654" cy="375344"/>
          </a:xfrm>
          <a:prstGeom prst="rect">
            <a:avLst/>
          </a:prstGeom>
        </p:spPr>
      </p:pic>
      <p:pic>
        <p:nvPicPr>
          <p:cNvPr id="265" name="Immagine 264" descr="Immagine che contiene testo&#10;&#10;Descrizione generata automaticamente">
            <a:extLst>
              <a:ext uri="{FF2B5EF4-FFF2-40B4-BE49-F238E27FC236}">
                <a16:creationId xmlns:a16="http://schemas.microsoft.com/office/drawing/2014/main" id="{8632279A-9EAA-4528-8510-1D45802AB9B4}"/>
              </a:ext>
            </a:extLst>
          </p:cNvPr>
          <p:cNvPicPr>
            <a:picLocks noChangeAspect="1"/>
          </p:cNvPicPr>
          <p:nvPr userDrawn="1"/>
        </p:nvPicPr>
        <p:blipFill>
          <a:blip r:embed="rId75">
            <a:extLst>
              <a:ext uri="{28A0092B-C50C-407E-A947-70E740481C1C}">
                <a14:useLocalDpi xmlns:a14="http://schemas.microsoft.com/office/drawing/2010/main" val="0"/>
              </a:ext>
            </a:extLst>
          </a:blip>
          <a:stretch>
            <a:fillRect/>
          </a:stretch>
        </p:blipFill>
        <p:spPr>
          <a:xfrm>
            <a:off x="14662430" y="9164420"/>
            <a:ext cx="1176974" cy="923117"/>
          </a:xfrm>
          <a:prstGeom prst="rect">
            <a:avLst/>
          </a:prstGeom>
        </p:spPr>
      </p:pic>
      <p:pic>
        <p:nvPicPr>
          <p:cNvPr id="266" name="Immagine 265">
            <a:extLst>
              <a:ext uri="{FF2B5EF4-FFF2-40B4-BE49-F238E27FC236}">
                <a16:creationId xmlns:a16="http://schemas.microsoft.com/office/drawing/2014/main" id="{5D30BE94-FDA2-4A1E-A6B8-7A784255A7CC}"/>
              </a:ext>
            </a:extLst>
          </p:cNvPr>
          <p:cNvPicPr>
            <a:picLocks noChangeAspect="1"/>
          </p:cNvPicPr>
          <p:nvPr userDrawn="1"/>
        </p:nvPicPr>
        <p:blipFill rotWithShape="1">
          <a:blip r:embed="rId76">
            <a:extLst>
              <a:ext uri="{28A0092B-C50C-407E-A947-70E740481C1C}">
                <a14:useLocalDpi xmlns:a14="http://schemas.microsoft.com/office/drawing/2010/main" val="0"/>
              </a:ext>
            </a:extLst>
          </a:blip>
          <a:srcRect t="32431" b="33710"/>
          <a:stretch/>
        </p:blipFill>
        <p:spPr>
          <a:xfrm>
            <a:off x="5606472" y="8221569"/>
            <a:ext cx="2158089" cy="730710"/>
          </a:xfrm>
          <a:prstGeom prst="rect">
            <a:avLst/>
          </a:prstGeom>
        </p:spPr>
      </p:pic>
      <p:pic>
        <p:nvPicPr>
          <p:cNvPr id="267" name="Immagine 266" descr="Immagine che contiene testo, clipart&#10;&#10;Descrizione generata automaticamente">
            <a:extLst>
              <a:ext uri="{FF2B5EF4-FFF2-40B4-BE49-F238E27FC236}">
                <a16:creationId xmlns:a16="http://schemas.microsoft.com/office/drawing/2014/main" id="{794EEE99-C4A0-4FB2-81CB-5D0B7B07B516}"/>
              </a:ext>
            </a:extLst>
          </p:cNvPr>
          <p:cNvPicPr>
            <a:picLocks noChangeAspect="1"/>
          </p:cNvPicPr>
          <p:nvPr userDrawn="1"/>
        </p:nvPicPr>
        <p:blipFill>
          <a:blip r:embed="rId77" cstate="print">
            <a:extLst>
              <a:ext uri="{28A0092B-C50C-407E-A947-70E740481C1C}">
                <a14:useLocalDpi xmlns:a14="http://schemas.microsoft.com/office/drawing/2010/main" val="0"/>
              </a:ext>
            </a:extLst>
          </a:blip>
          <a:stretch>
            <a:fillRect/>
          </a:stretch>
        </p:blipFill>
        <p:spPr>
          <a:xfrm>
            <a:off x="10859004" y="1819829"/>
            <a:ext cx="2188128" cy="407387"/>
          </a:xfrm>
          <a:prstGeom prst="rect">
            <a:avLst/>
          </a:prstGeom>
        </p:spPr>
      </p:pic>
      <p:pic>
        <p:nvPicPr>
          <p:cNvPr id="268" name="Immagine 267">
            <a:extLst>
              <a:ext uri="{FF2B5EF4-FFF2-40B4-BE49-F238E27FC236}">
                <a16:creationId xmlns:a16="http://schemas.microsoft.com/office/drawing/2014/main" id="{02B3FB37-502A-4DAB-A3CB-57286810E4D0}"/>
              </a:ext>
            </a:extLst>
          </p:cNvPr>
          <p:cNvPicPr>
            <a:picLocks noChangeAspect="1"/>
          </p:cNvPicPr>
          <p:nvPr userDrawn="1"/>
        </p:nvPicPr>
        <p:blipFill>
          <a:blip r:embed="rId78" cstate="print">
            <a:extLst>
              <a:ext uri="{28A0092B-C50C-407E-A947-70E740481C1C}">
                <a14:useLocalDpi xmlns:a14="http://schemas.microsoft.com/office/drawing/2010/main" val="0"/>
              </a:ext>
            </a:extLst>
          </a:blip>
          <a:stretch>
            <a:fillRect/>
          </a:stretch>
        </p:blipFill>
        <p:spPr>
          <a:xfrm>
            <a:off x="1723926" y="3948806"/>
            <a:ext cx="2105784" cy="459966"/>
          </a:xfrm>
          <a:prstGeom prst="rect">
            <a:avLst/>
          </a:prstGeom>
        </p:spPr>
      </p:pic>
      <p:pic>
        <p:nvPicPr>
          <p:cNvPr id="269" name="Immagine 268">
            <a:extLst>
              <a:ext uri="{FF2B5EF4-FFF2-40B4-BE49-F238E27FC236}">
                <a16:creationId xmlns:a16="http://schemas.microsoft.com/office/drawing/2014/main" id="{71BDD263-9348-433A-8C00-85E566B9E685}"/>
              </a:ext>
            </a:extLst>
          </p:cNvPr>
          <p:cNvPicPr>
            <a:picLocks noChangeAspect="1"/>
          </p:cNvPicPr>
          <p:nvPr userDrawn="1"/>
        </p:nvPicPr>
        <p:blipFill>
          <a:blip r:embed="rId79" cstate="print">
            <a:extLst>
              <a:ext uri="{28A0092B-C50C-407E-A947-70E740481C1C}">
                <a14:useLocalDpi xmlns:a14="http://schemas.microsoft.com/office/drawing/2010/main" val="0"/>
              </a:ext>
            </a:extLst>
          </a:blip>
          <a:stretch>
            <a:fillRect/>
          </a:stretch>
        </p:blipFill>
        <p:spPr>
          <a:xfrm>
            <a:off x="3993305" y="4698763"/>
            <a:ext cx="1646063" cy="914480"/>
          </a:xfrm>
          <a:prstGeom prst="rect">
            <a:avLst/>
          </a:prstGeom>
        </p:spPr>
      </p:pic>
      <p:pic>
        <p:nvPicPr>
          <p:cNvPr id="270" name="Immagine 269">
            <a:extLst>
              <a:ext uri="{FF2B5EF4-FFF2-40B4-BE49-F238E27FC236}">
                <a16:creationId xmlns:a16="http://schemas.microsoft.com/office/drawing/2014/main" id="{63D83918-54C1-4488-A3B4-7FE1AE7B7D00}"/>
              </a:ext>
            </a:extLst>
          </p:cNvPr>
          <p:cNvPicPr>
            <a:picLocks noChangeAspect="1"/>
          </p:cNvPicPr>
          <p:nvPr userDrawn="1"/>
        </p:nvPicPr>
        <p:blipFill rotWithShape="1">
          <a:blip r:embed="rId80">
            <a:extLst>
              <a:ext uri="{28A0092B-C50C-407E-A947-70E740481C1C}">
                <a14:useLocalDpi xmlns:a14="http://schemas.microsoft.com/office/drawing/2010/main" val="0"/>
              </a:ext>
            </a:extLst>
          </a:blip>
          <a:srcRect t="21360" b="27656"/>
          <a:stretch/>
        </p:blipFill>
        <p:spPr>
          <a:xfrm>
            <a:off x="3792247" y="5675708"/>
            <a:ext cx="1447481" cy="737984"/>
          </a:xfrm>
          <a:prstGeom prst="rect">
            <a:avLst/>
          </a:prstGeom>
        </p:spPr>
      </p:pic>
      <p:pic>
        <p:nvPicPr>
          <p:cNvPr id="271" name="Immagine 270">
            <a:extLst>
              <a:ext uri="{FF2B5EF4-FFF2-40B4-BE49-F238E27FC236}">
                <a16:creationId xmlns:a16="http://schemas.microsoft.com/office/drawing/2014/main" id="{7C25CEBD-914E-40CF-B710-9ABD3B231FCC}"/>
              </a:ext>
            </a:extLst>
          </p:cNvPr>
          <p:cNvPicPr>
            <a:picLocks noChangeAspect="1"/>
          </p:cNvPicPr>
          <p:nvPr userDrawn="1"/>
        </p:nvPicPr>
        <p:blipFill>
          <a:blip r:embed="rId81" cstate="print">
            <a:extLst>
              <a:ext uri="{28A0092B-C50C-407E-A947-70E740481C1C}">
                <a14:useLocalDpi xmlns:a14="http://schemas.microsoft.com/office/drawing/2010/main" val="0"/>
              </a:ext>
            </a:extLst>
          </a:blip>
          <a:stretch>
            <a:fillRect/>
          </a:stretch>
        </p:blipFill>
        <p:spPr>
          <a:xfrm>
            <a:off x="6624576" y="3062670"/>
            <a:ext cx="2296254" cy="508845"/>
          </a:xfrm>
          <a:prstGeom prst="rect">
            <a:avLst/>
          </a:prstGeom>
        </p:spPr>
      </p:pic>
      <p:pic>
        <p:nvPicPr>
          <p:cNvPr id="272" name="Immagine 271">
            <a:extLst>
              <a:ext uri="{FF2B5EF4-FFF2-40B4-BE49-F238E27FC236}">
                <a16:creationId xmlns:a16="http://schemas.microsoft.com/office/drawing/2014/main" id="{869DC2EB-E882-46F7-81F6-3F2DA82C62CA}"/>
              </a:ext>
            </a:extLst>
          </p:cNvPr>
          <p:cNvPicPr>
            <a:picLocks noChangeAspect="1"/>
          </p:cNvPicPr>
          <p:nvPr userDrawn="1"/>
        </p:nvPicPr>
        <p:blipFill>
          <a:blip r:embed="rId82" cstate="print">
            <a:extLst>
              <a:ext uri="{28A0092B-C50C-407E-A947-70E740481C1C}">
                <a14:useLocalDpi xmlns:a14="http://schemas.microsoft.com/office/drawing/2010/main" val="0"/>
              </a:ext>
            </a:extLst>
          </a:blip>
          <a:stretch>
            <a:fillRect/>
          </a:stretch>
        </p:blipFill>
        <p:spPr>
          <a:xfrm>
            <a:off x="13412749" y="1724899"/>
            <a:ext cx="1621565" cy="785603"/>
          </a:xfrm>
          <a:prstGeom prst="rect">
            <a:avLst/>
          </a:prstGeom>
        </p:spPr>
      </p:pic>
      <p:pic>
        <p:nvPicPr>
          <p:cNvPr id="273" name="Immagine 272">
            <a:extLst>
              <a:ext uri="{FF2B5EF4-FFF2-40B4-BE49-F238E27FC236}">
                <a16:creationId xmlns:a16="http://schemas.microsoft.com/office/drawing/2014/main" id="{4EB1BCA1-55D7-450E-A6D8-105B05016E62}"/>
              </a:ext>
            </a:extLst>
          </p:cNvPr>
          <p:cNvPicPr>
            <a:picLocks noChangeAspect="1"/>
          </p:cNvPicPr>
          <p:nvPr userDrawn="1"/>
        </p:nvPicPr>
        <p:blipFill>
          <a:blip r:embed="rId83" cstate="print">
            <a:extLst>
              <a:ext uri="{28A0092B-C50C-407E-A947-70E740481C1C}">
                <a14:useLocalDpi xmlns:a14="http://schemas.microsoft.com/office/drawing/2010/main" val="0"/>
              </a:ext>
            </a:extLst>
          </a:blip>
          <a:stretch>
            <a:fillRect/>
          </a:stretch>
        </p:blipFill>
        <p:spPr>
          <a:xfrm>
            <a:off x="6028118" y="5384325"/>
            <a:ext cx="1284974" cy="744849"/>
          </a:xfrm>
          <a:prstGeom prst="rect">
            <a:avLst/>
          </a:prstGeom>
        </p:spPr>
      </p:pic>
      <p:pic>
        <p:nvPicPr>
          <p:cNvPr id="274" name="Immagine 273">
            <a:extLst>
              <a:ext uri="{FF2B5EF4-FFF2-40B4-BE49-F238E27FC236}">
                <a16:creationId xmlns:a16="http://schemas.microsoft.com/office/drawing/2014/main" id="{2F636815-07F7-4E99-866F-8B0FC88835A2}"/>
              </a:ext>
            </a:extLst>
          </p:cNvPr>
          <p:cNvPicPr>
            <a:picLocks noChangeAspect="1"/>
          </p:cNvPicPr>
          <p:nvPr userDrawn="1"/>
        </p:nvPicPr>
        <p:blipFill>
          <a:blip r:embed="rId84" cstate="print">
            <a:extLst>
              <a:ext uri="{28A0092B-C50C-407E-A947-70E740481C1C}">
                <a14:useLocalDpi xmlns:a14="http://schemas.microsoft.com/office/drawing/2010/main" val="0"/>
              </a:ext>
            </a:extLst>
          </a:blip>
          <a:stretch>
            <a:fillRect/>
          </a:stretch>
        </p:blipFill>
        <p:spPr>
          <a:xfrm>
            <a:off x="12475354" y="6680939"/>
            <a:ext cx="1248308" cy="641022"/>
          </a:xfrm>
          <a:prstGeom prst="rect">
            <a:avLst/>
          </a:prstGeom>
        </p:spPr>
      </p:pic>
      <p:pic>
        <p:nvPicPr>
          <p:cNvPr id="275" name="Immagine 274" descr="Immagine che contiene testo, orologio, segnale&#10;&#10;Descrizione generata automaticamente">
            <a:extLst>
              <a:ext uri="{FF2B5EF4-FFF2-40B4-BE49-F238E27FC236}">
                <a16:creationId xmlns:a16="http://schemas.microsoft.com/office/drawing/2014/main" id="{CDEB2915-0A70-438B-A3E3-5F424EC168DD}"/>
              </a:ext>
            </a:extLst>
          </p:cNvPr>
          <p:cNvPicPr>
            <a:picLocks noChangeAspect="1"/>
          </p:cNvPicPr>
          <p:nvPr userDrawn="1"/>
        </p:nvPicPr>
        <p:blipFill>
          <a:blip r:embed="rId85" cstate="print">
            <a:extLst>
              <a:ext uri="{28A0092B-C50C-407E-A947-70E740481C1C}">
                <a14:useLocalDpi xmlns:a14="http://schemas.microsoft.com/office/drawing/2010/main" val="0"/>
              </a:ext>
            </a:extLst>
          </a:blip>
          <a:stretch>
            <a:fillRect/>
          </a:stretch>
        </p:blipFill>
        <p:spPr>
          <a:xfrm>
            <a:off x="6879872" y="7575206"/>
            <a:ext cx="884690" cy="929127"/>
          </a:xfrm>
          <a:prstGeom prst="rect">
            <a:avLst/>
          </a:prstGeom>
        </p:spPr>
      </p:pic>
      <p:pic>
        <p:nvPicPr>
          <p:cNvPr id="276" name="Immagine 275" descr="Immagine che contiene testo, clipart&#10;&#10;Descrizione generata automaticamente">
            <a:extLst>
              <a:ext uri="{FF2B5EF4-FFF2-40B4-BE49-F238E27FC236}">
                <a16:creationId xmlns:a16="http://schemas.microsoft.com/office/drawing/2014/main" id="{7533A5E6-CF51-4A17-8A7F-3E6791757002}"/>
              </a:ext>
            </a:extLst>
          </p:cNvPr>
          <p:cNvPicPr>
            <a:picLocks noChangeAspect="1"/>
          </p:cNvPicPr>
          <p:nvPr userDrawn="1"/>
        </p:nvPicPr>
        <p:blipFill>
          <a:blip r:embed="rId86" cstate="print">
            <a:extLst>
              <a:ext uri="{28A0092B-C50C-407E-A947-70E740481C1C}">
                <a14:useLocalDpi xmlns:a14="http://schemas.microsoft.com/office/drawing/2010/main" val="0"/>
              </a:ext>
            </a:extLst>
          </a:blip>
          <a:stretch>
            <a:fillRect/>
          </a:stretch>
        </p:blipFill>
        <p:spPr>
          <a:xfrm>
            <a:off x="15718151" y="8510156"/>
            <a:ext cx="2267916" cy="430904"/>
          </a:xfrm>
          <a:prstGeom prst="rect">
            <a:avLst/>
          </a:prstGeom>
        </p:spPr>
      </p:pic>
      <p:pic>
        <p:nvPicPr>
          <p:cNvPr id="277" name="Immagine 276">
            <a:extLst>
              <a:ext uri="{FF2B5EF4-FFF2-40B4-BE49-F238E27FC236}">
                <a16:creationId xmlns:a16="http://schemas.microsoft.com/office/drawing/2014/main" id="{F4F0F43A-170C-4218-85BB-EEDBC9C55BE5}"/>
              </a:ext>
            </a:extLst>
          </p:cNvPr>
          <p:cNvPicPr>
            <a:picLocks noChangeAspect="1"/>
          </p:cNvPicPr>
          <p:nvPr userDrawn="1"/>
        </p:nvPicPr>
        <p:blipFill>
          <a:blip r:embed="rId87" cstate="print">
            <a:extLst>
              <a:ext uri="{28A0092B-C50C-407E-A947-70E740481C1C}">
                <a14:useLocalDpi xmlns:a14="http://schemas.microsoft.com/office/drawing/2010/main" val="0"/>
              </a:ext>
            </a:extLst>
          </a:blip>
          <a:stretch>
            <a:fillRect/>
          </a:stretch>
        </p:blipFill>
        <p:spPr>
          <a:xfrm>
            <a:off x="16781420" y="1608707"/>
            <a:ext cx="799242" cy="904508"/>
          </a:xfrm>
          <a:prstGeom prst="rect">
            <a:avLst/>
          </a:prstGeom>
        </p:spPr>
      </p:pic>
      <p:pic>
        <p:nvPicPr>
          <p:cNvPr id="101" name="Immagine 100">
            <a:extLst>
              <a:ext uri="{FF2B5EF4-FFF2-40B4-BE49-F238E27FC236}">
                <a16:creationId xmlns:a16="http://schemas.microsoft.com/office/drawing/2014/main" id="{F6E33764-6180-4209-A6DE-D05269083F88}"/>
              </a:ext>
            </a:extLst>
          </p:cNvPr>
          <p:cNvPicPr>
            <a:picLocks noChangeAspect="1"/>
          </p:cNvPicPr>
          <p:nvPr userDrawn="1"/>
        </p:nvPicPr>
        <p:blipFill>
          <a:blip r:embed="rId88"/>
          <a:stretch>
            <a:fillRect/>
          </a:stretch>
        </p:blipFill>
        <p:spPr>
          <a:xfrm>
            <a:off x="8042324" y="5040589"/>
            <a:ext cx="2995454" cy="437891"/>
          </a:xfrm>
          <a:prstGeom prst="rect">
            <a:avLst/>
          </a:prstGeom>
        </p:spPr>
      </p:pic>
      <p:pic>
        <p:nvPicPr>
          <p:cNvPr id="102" name="Immagine 101">
            <a:extLst>
              <a:ext uri="{FF2B5EF4-FFF2-40B4-BE49-F238E27FC236}">
                <a16:creationId xmlns:a16="http://schemas.microsoft.com/office/drawing/2014/main" id="{E86A03BD-54A4-4FA4-B7E8-CCF2B2DD6E39}"/>
              </a:ext>
            </a:extLst>
          </p:cNvPr>
          <p:cNvPicPr>
            <a:picLocks noChangeAspect="1"/>
          </p:cNvPicPr>
          <p:nvPr userDrawn="1"/>
        </p:nvPicPr>
        <p:blipFill>
          <a:blip r:embed="rId89"/>
          <a:stretch>
            <a:fillRect/>
          </a:stretch>
        </p:blipFill>
        <p:spPr>
          <a:xfrm>
            <a:off x="16686094" y="3422773"/>
            <a:ext cx="1444250" cy="712746"/>
          </a:xfrm>
          <a:prstGeom prst="rect">
            <a:avLst/>
          </a:prstGeom>
        </p:spPr>
      </p:pic>
      <p:pic>
        <p:nvPicPr>
          <p:cNvPr id="104" name="Immagine 103">
            <a:extLst>
              <a:ext uri="{FF2B5EF4-FFF2-40B4-BE49-F238E27FC236}">
                <a16:creationId xmlns:a16="http://schemas.microsoft.com/office/drawing/2014/main" id="{3043C721-A099-4C47-A826-C5776D9E7DF1}"/>
              </a:ext>
            </a:extLst>
          </p:cNvPr>
          <p:cNvPicPr>
            <a:picLocks noChangeAspect="1"/>
          </p:cNvPicPr>
          <p:nvPr userDrawn="1"/>
        </p:nvPicPr>
        <p:blipFill>
          <a:blip r:embed="rId90"/>
          <a:stretch>
            <a:fillRect/>
          </a:stretch>
        </p:blipFill>
        <p:spPr>
          <a:xfrm>
            <a:off x="12470088" y="8165326"/>
            <a:ext cx="2267916" cy="843200"/>
          </a:xfrm>
          <a:prstGeom prst="rect">
            <a:avLst/>
          </a:prstGeom>
        </p:spPr>
      </p:pic>
      <p:pic>
        <p:nvPicPr>
          <p:cNvPr id="105" name="Immagine 104">
            <a:extLst>
              <a:ext uri="{FF2B5EF4-FFF2-40B4-BE49-F238E27FC236}">
                <a16:creationId xmlns:a16="http://schemas.microsoft.com/office/drawing/2014/main" id="{07377778-B6D4-450F-88B6-0B51D3466BB6}"/>
              </a:ext>
            </a:extLst>
          </p:cNvPr>
          <p:cNvPicPr>
            <a:picLocks noChangeAspect="1"/>
          </p:cNvPicPr>
          <p:nvPr userDrawn="1"/>
        </p:nvPicPr>
        <p:blipFill>
          <a:blip r:embed="rId91"/>
          <a:stretch>
            <a:fillRect/>
          </a:stretch>
        </p:blipFill>
        <p:spPr>
          <a:xfrm>
            <a:off x="106965" y="7613854"/>
            <a:ext cx="1905963" cy="974603"/>
          </a:xfrm>
          <a:prstGeom prst="rect">
            <a:avLst/>
          </a:prstGeom>
        </p:spPr>
      </p:pic>
      <p:pic>
        <p:nvPicPr>
          <p:cNvPr id="106" name="Immagine 105" descr="Immagine che contiene testo&#10;&#10;Descrizione generata automaticamente">
            <a:extLst>
              <a:ext uri="{FF2B5EF4-FFF2-40B4-BE49-F238E27FC236}">
                <a16:creationId xmlns:a16="http://schemas.microsoft.com/office/drawing/2014/main" id="{3B2182DA-9DBF-461D-AE5B-65C58A63E130}"/>
              </a:ext>
            </a:extLst>
          </p:cNvPr>
          <p:cNvPicPr>
            <a:picLocks noChangeAspect="1"/>
          </p:cNvPicPr>
          <p:nvPr userDrawn="1"/>
        </p:nvPicPr>
        <p:blipFill>
          <a:blip r:embed="rId92" cstate="print">
            <a:extLst>
              <a:ext uri="{28A0092B-C50C-407E-A947-70E740481C1C}">
                <a14:useLocalDpi xmlns:a14="http://schemas.microsoft.com/office/drawing/2010/main" val="0"/>
              </a:ext>
            </a:extLst>
          </a:blip>
          <a:stretch>
            <a:fillRect/>
          </a:stretch>
        </p:blipFill>
        <p:spPr>
          <a:xfrm>
            <a:off x="5777377" y="8892265"/>
            <a:ext cx="2435894" cy="557468"/>
          </a:xfrm>
          <a:prstGeom prst="rect">
            <a:avLst/>
          </a:prstGeom>
        </p:spPr>
      </p:pic>
      <p:pic>
        <p:nvPicPr>
          <p:cNvPr id="107" name="Immagine 106">
            <a:extLst>
              <a:ext uri="{FF2B5EF4-FFF2-40B4-BE49-F238E27FC236}">
                <a16:creationId xmlns:a16="http://schemas.microsoft.com/office/drawing/2014/main" id="{FF3C3945-3A54-4B37-ACD4-97917738D658}"/>
              </a:ext>
            </a:extLst>
          </p:cNvPr>
          <p:cNvPicPr>
            <a:picLocks noChangeAspect="1"/>
          </p:cNvPicPr>
          <p:nvPr userDrawn="1"/>
        </p:nvPicPr>
        <p:blipFill>
          <a:blip r:embed="rId93"/>
          <a:stretch>
            <a:fillRect/>
          </a:stretch>
        </p:blipFill>
        <p:spPr>
          <a:xfrm>
            <a:off x="14431226" y="7979729"/>
            <a:ext cx="900078" cy="878750"/>
          </a:xfrm>
          <a:prstGeom prst="rect">
            <a:avLst/>
          </a:prstGeom>
        </p:spPr>
      </p:pic>
      <p:pic>
        <p:nvPicPr>
          <p:cNvPr id="108" name="Immagine 107">
            <a:extLst>
              <a:ext uri="{FF2B5EF4-FFF2-40B4-BE49-F238E27FC236}">
                <a16:creationId xmlns:a16="http://schemas.microsoft.com/office/drawing/2014/main" id="{25E76D39-334B-4DED-A1B3-2387F93F2320}"/>
              </a:ext>
            </a:extLst>
          </p:cNvPr>
          <p:cNvPicPr>
            <a:picLocks noChangeAspect="1"/>
          </p:cNvPicPr>
          <p:nvPr userDrawn="1"/>
        </p:nvPicPr>
        <p:blipFill rotWithShape="1">
          <a:blip r:embed="rId94" cstate="print">
            <a:extLst>
              <a:ext uri="{28A0092B-C50C-407E-A947-70E740481C1C}">
                <a14:useLocalDpi xmlns:a14="http://schemas.microsoft.com/office/drawing/2010/main" val="0"/>
              </a:ext>
            </a:extLst>
          </a:blip>
          <a:srcRect l="13872" t="11000" r="13760" b="7193"/>
          <a:stretch/>
        </p:blipFill>
        <p:spPr>
          <a:xfrm>
            <a:off x="14566234" y="3148610"/>
            <a:ext cx="1133273" cy="1018991"/>
          </a:xfrm>
          <a:prstGeom prst="rect">
            <a:avLst/>
          </a:prstGeom>
        </p:spPr>
      </p:pic>
      <p:pic>
        <p:nvPicPr>
          <p:cNvPr id="109" name="Immagine 108">
            <a:extLst>
              <a:ext uri="{FF2B5EF4-FFF2-40B4-BE49-F238E27FC236}">
                <a16:creationId xmlns:a16="http://schemas.microsoft.com/office/drawing/2014/main" id="{EA0F5AAD-E3CD-46A8-82B8-4A63A5E3CAB4}"/>
              </a:ext>
            </a:extLst>
          </p:cNvPr>
          <p:cNvPicPr>
            <a:picLocks noChangeAspect="1"/>
          </p:cNvPicPr>
          <p:nvPr userDrawn="1"/>
        </p:nvPicPr>
        <p:blipFill>
          <a:blip r:embed="rId95" cstate="print">
            <a:extLst>
              <a:ext uri="{28A0092B-C50C-407E-A947-70E740481C1C}">
                <a14:useLocalDpi xmlns:a14="http://schemas.microsoft.com/office/drawing/2010/main" val="0"/>
              </a:ext>
            </a:extLst>
          </a:blip>
          <a:stretch>
            <a:fillRect/>
          </a:stretch>
        </p:blipFill>
        <p:spPr>
          <a:xfrm>
            <a:off x="8471264" y="1487272"/>
            <a:ext cx="2432309" cy="795530"/>
          </a:xfrm>
          <a:prstGeom prst="rect">
            <a:avLst/>
          </a:prstGeom>
        </p:spPr>
      </p:pic>
      <p:pic>
        <p:nvPicPr>
          <p:cNvPr id="110" name="Immagine 109">
            <a:extLst>
              <a:ext uri="{FF2B5EF4-FFF2-40B4-BE49-F238E27FC236}">
                <a16:creationId xmlns:a16="http://schemas.microsoft.com/office/drawing/2014/main" id="{A9F09874-3DFF-49EB-AFF7-2CCA82D1D374}"/>
              </a:ext>
            </a:extLst>
          </p:cNvPr>
          <p:cNvPicPr>
            <a:picLocks noChangeAspect="1"/>
          </p:cNvPicPr>
          <p:nvPr userDrawn="1"/>
        </p:nvPicPr>
        <p:blipFill>
          <a:blip r:embed="rId96">
            <a:extLst>
              <a:ext uri="{28A0092B-C50C-407E-A947-70E740481C1C}">
                <a14:useLocalDpi xmlns:a14="http://schemas.microsoft.com/office/drawing/2010/main" val="0"/>
              </a:ext>
            </a:extLst>
          </a:blip>
          <a:stretch>
            <a:fillRect/>
          </a:stretch>
        </p:blipFill>
        <p:spPr>
          <a:xfrm>
            <a:off x="210986" y="1829248"/>
            <a:ext cx="1118673" cy="1021115"/>
          </a:xfrm>
          <a:prstGeom prst="rect">
            <a:avLst/>
          </a:prstGeom>
        </p:spPr>
      </p:pic>
      <p:pic>
        <p:nvPicPr>
          <p:cNvPr id="111" name="Immagine 110">
            <a:extLst>
              <a:ext uri="{FF2B5EF4-FFF2-40B4-BE49-F238E27FC236}">
                <a16:creationId xmlns:a16="http://schemas.microsoft.com/office/drawing/2014/main" id="{F863B9B5-3862-4DB5-9BFC-486FD2D4E6C7}"/>
              </a:ext>
            </a:extLst>
          </p:cNvPr>
          <p:cNvPicPr>
            <a:picLocks noChangeAspect="1"/>
          </p:cNvPicPr>
          <p:nvPr userDrawn="1"/>
        </p:nvPicPr>
        <p:blipFill>
          <a:blip r:embed="rId97" cstate="print">
            <a:extLst>
              <a:ext uri="{28A0092B-C50C-407E-A947-70E740481C1C}">
                <a14:useLocalDpi xmlns:a14="http://schemas.microsoft.com/office/drawing/2010/main" val="0"/>
              </a:ext>
            </a:extLst>
          </a:blip>
          <a:stretch>
            <a:fillRect/>
          </a:stretch>
        </p:blipFill>
        <p:spPr>
          <a:xfrm>
            <a:off x="10890255" y="7539905"/>
            <a:ext cx="1395525" cy="520164"/>
          </a:xfrm>
          <a:prstGeom prst="rect">
            <a:avLst/>
          </a:prstGeom>
        </p:spPr>
      </p:pic>
      <p:pic>
        <p:nvPicPr>
          <p:cNvPr id="112" name="Immagine 111">
            <a:extLst>
              <a:ext uri="{FF2B5EF4-FFF2-40B4-BE49-F238E27FC236}">
                <a16:creationId xmlns:a16="http://schemas.microsoft.com/office/drawing/2014/main" id="{FFD823BE-90D3-4FD2-94C1-E2AF5587235B}"/>
              </a:ext>
            </a:extLst>
          </p:cNvPr>
          <p:cNvPicPr>
            <a:picLocks noChangeAspect="1"/>
          </p:cNvPicPr>
          <p:nvPr userDrawn="1"/>
        </p:nvPicPr>
        <p:blipFill>
          <a:blip r:embed="rId98" cstate="print">
            <a:extLst>
              <a:ext uri="{28A0092B-C50C-407E-A947-70E740481C1C}">
                <a14:useLocalDpi xmlns:a14="http://schemas.microsoft.com/office/drawing/2010/main" val="0"/>
              </a:ext>
            </a:extLst>
          </a:blip>
          <a:stretch>
            <a:fillRect/>
          </a:stretch>
        </p:blipFill>
        <p:spPr>
          <a:xfrm>
            <a:off x="9793877" y="8009747"/>
            <a:ext cx="1782831" cy="591480"/>
          </a:xfrm>
          <a:prstGeom prst="rect">
            <a:avLst/>
          </a:prstGeom>
        </p:spPr>
      </p:pic>
      <p:pic>
        <p:nvPicPr>
          <p:cNvPr id="114" name="Immagine 113">
            <a:extLst>
              <a:ext uri="{FF2B5EF4-FFF2-40B4-BE49-F238E27FC236}">
                <a16:creationId xmlns:a16="http://schemas.microsoft.com/office/drawing/2014/main" id="{4E95D269-510D-4DCF-871F-957D258D58A0}"/>
              </a:ext>
            </a:extLst>
          </p:cNvPr>
          <p:cNvPicPr>
            <a:picLocks noChangeAspect="1"/>
          </p:cNvPicPr>
          <p:nvPr userDrawn="1"/>
        </p:nvPicPr>
        <p:blipFill>
          <a:blip r:embed="rId99" cstate="print">
            <a:extLst>
              <a:ext uri="{28A0092B-C50C-407E-A947-70E740481C1C}">
                <a14:useLocalDpi xmlns:a14="http://schemas.microsoft.com/office/drawing/2010/main" val="0"/>
              </a:ext>
            </a:extLst>
          </a:blip>
          <a:stretch>
            <a:fillRect/>
          </a:stretch>
        </p:blipFill>
        <p:spPr>
          <a:xfrm>
            <a:off x="1567184" y="2151728"/>
            <a:ext cx="875001" cy="1073277"/>
          </a:xfrm>
          <a:prstGeom prst="rect">
            <a:avLst/>
          </a:prstGeom>
        </p:spPr>
      </p:pic>
      <p:pic>
        <p:nvPicPr>
          <p:cNvPr id="116" name="Immagine 115" descr="Immagine che contiene testo, clipart&#10;&#10;Descrizione generata automaticamente">
            <a:extLst>
              <a:ext uri="{FF2B5EF4-FFF2-40B4-BE49-F238E27FC236}">
                <a16:creationId xmlns:a16="http://schemas.microsoft.com/office/drawing/2014/main" id="{6910A6B4-53C8-47F6-AE29-4D916FF211E1}"/>
              </a:ext>
            </a:extLst>
          </p:cNvPr>
          <p:cNvPicPr>
            <a:picLocks noChangeAspect="1"/>
          </p:cNvPicPr>
          <p:nvPr userDrawn="1"/>
        </p:nvPicPr>
        <p:blipFill>
          <a:blip r:embed="rId100" cstate="print">
            <a:extLst>
              <a:ext uri="{28A0092B-C50C-407E-A947-70E740481C1C}">
                <a14:useLocalDpi xmlns:a14="http://schemas.microsoft.com/office/drawing/2010/main" val="0"/>
              </a:ext>
            </a:extLst>
          </a:blip>
          <a:stretch>
            <a:fillRect/>
          </a:stretch>
        </p:blipFill>
        <p:spPr>
          <a:xfrm>
            <a:off x="2072974" y="9149690"/>
            <a:ext cx="1082591" cy="1082591"/>
          </a:xfrm>
          <a:prstGeom prst="rect">
            <a:avLst/>
          </a:prstGeom>
        </p:spPr>
      </p:pic>
      <p:pic>
        <p:nvPicPr>
          <p:cNvPr id="117" name="Immagine 116" descr="Immagine che contiene testo, esterni, clipart, segnale&#10;&#10;Descrizione generata automaticamente">
            <a:extLst>
              <a:ext uri="{FF2B5EF4-FFF2-40B4-BE49-F238E27FC236}">
                <a16:creationId xmlns:a16="http://schemas.microsoft.com/office/drawing/2014/main" id="{31422AF7-594A-4AE8-B5B1-7918B8411CBA}"/>
              </a:ext>
            </a:extLst>
          </p:cNvPr>
          <p:cNvPicPr>
            <a:picLocks noChangeAspect="1"/>
          </p:cNvPicPr>
          <p:nvPr userDrawn="1"/>
        </p:nvPicPr>
        <p:blipFill>
          <a:blip r:embed="rId101" cstate="print">
            <a:extLst>
              <a:ext uri="{28A0092B-C50C-407E-A947-70E740481C1C}">
                <a14:useLocalDpi xmlns:a14="http://schemas.microsoft.com/office/drawing/2010/main" val="0"/>
              </a:ext>
            </a:extLst>
          </a:blip>
          <a:stretch>
            <a:fillRect/>
          </a:stretch>
        </p:blipFill>
        <p:spPr>
          <a:xfrm>
            <a:off x="13459661" y="8952413"/>
            <a:ext cx="1062896" cy="1062896"/>
          </a:xfrm>
          <a:prstGeom prst="rect">
            <a:avLst/>
          </a:prstGeom>
        </p:spPr>
      </p:pic>
      <p:pic>
        <p:nvPicPr>
          <p:cNvPr id="113" name="Immagine 112">
            <a:extLst>
              <a:ext uri="{FF2B5EF4-FFF2-40B4-BE49-F238E27FC236}">
                <a16:creationId xmlns:a16="http://schemas.microsoft.com/office/drawing/2014/main" id="{9489386A-7780-430F-BE16-483DE67EE8D0}"/>
              </a:ext>
            </a:extLst>
          </p:cNvPr>
          <p:cNvPicPr>
            <a:picLocks noChangeAspect="1"/>
          </p:cNvPicPr>
          <p:nvPr userDrawn="1"/>
        </p:nvPicPr>
        <p:blipFill rotWithShape="1">
          <a:blip r:embed="rId102">
            <a:extLst>
              <a:ext uri="{28A0092B-C50C-407E-A947-70E740481C1C}">
                <a14:useLocalDpi xmlns:a14="http://schemas.microsoft.com/office/drawing/2010/main" val="0"/>
              </a:ext>
            </a:extLst>
          </a:blip>
          <a:srcRect t="28842" b="31773"/>
          <a:stretch/>
        </p:blipFill>
        <p:spPr>
          <a:xfrm>
            <a:off x="10446061" y="2754000"/>
            <a:ext cx="1805084" cy="710916"/>
          </a:xfrm>
          <a:prstGeom prst="rect">
            <a:avLst/>
          </a:prstGeom>
        </p:spPr>
      </p:pic>
      <p:pic>
        <p:nvPicPr>
          <p:cNvPr id="167" name="Immagine 166">
            <a:extLst>
              <a:ext uri="{FF2B5EF4-FFF2-40B4-BE49-F238E27FC236}">
                <a16:creationId xmlns:a16="http://schemas.microsoft.com/office/drawing/2014/main" id="{60FBB40F-E8CD-438B-ACE1-8C28E961289E}"/>
              </a:ext>
            </a:extLst>
          </p:cNvPr>
          <p:cNvPicPr>
            <a:picLocks noChangeAspect="1"/>
          </p:cNvPicPr>
          <p:nvPr userDrawn="1"/>
        </p:nvPicPr>
        <p:blipFill>
          <a:blip r:embed="rId103" cstate="print">
            <a:extLst>
              <a:ext uri="{28A0092B-C50C-407E-A947-70E740481C1C}">
                <a14:useLocalDpi xmlns:a14="http://schemas.microsoft.com/office/drawing/2010/main" val="0"/>
              </a:ext>
            </a:extLst>
          </a:blip>
          <a:stretch>
            <a:fillRect/>
          </a:stretch>
        </p:blipFill>
        <p:spPr>
          <a:xfrm>
            <a:off x="11009484" y="2317424"/>
            <a:ext cx="2094261" cy="640370"/>
          </a:xfrm>
          <a:prstGeom prst="rect">
            <a:avLst/>
          </a:prstGeom>
        </p:spPr>
      </p:pic>
      <p:pic>
        <p:nvPicPr>
          <p:cNvPr id="154" name="Immagine 153">
            <a:extLst>
              <a:ext uri="{FF2B5EF4-FFF2-40B4-BE49-F238E27FC236}">
                <a16:creationId xmlns:a16="http://schemas.microsoft.com/office/drawing/2014/main" id="{D7A00283-72AB-444C-9ACB-AE2078C7F3C7}"/>
              </a:ext>
            </a:extLst>
          </p:cNvPr>
          <p:cNvPicPr/>
          <p:nvPr userDrawn="1"/>
        </p:nvPicPr>
        <p:blipFill>
          <a:blip r:embed="rId104" cstate="print">
            <a:extLst>
              <a:ext uri="{28A0092B-C50C-407E-A947-70E740481C1C}">
                <a14:useLocalDpi xmlns:a14="http://schemas.microsoft.com/office/drawing/2010/main" val="0"/>
              </a:ext>
            </a:extLst>
          </a:blip>
          <a:stretch>
            <a:fillRect/>
          </a:stretch>
        </p:blipFill>
        <p:spPr>
          <a:xfrm>
            <a:off x="11859770" y="9208869"/>
            <a:ext cx="1815149" cy="956448"/>
          </a:xfrm>
          <a:prstGeom prst="rect">
            <a:avLst/>
          </a:prstGeom>
        </p:spPr>
      </p:pic>
      <p:pic>
        <p:nvPicPr>
          <p:cNvPr id="3" name="Immagine 2">
            <a:extLst>
              <a:ext uri="{FF2B5EF4-FFF2-40B4-BE49-F238E27FC236}">
                <a16:creationId xmlns:a16="http://schemas.microsoft.com/office/drawing/2014/main" id="{365A1D53-7BA9-4B88-A107-7875057E297B}"/>
              </a:ext>
            </a:extLst>
          </p:cNvPr>
          <p:cNvPicPr>
            <a:picLocks noChangeAspect="1"/>
          </p:cNvPicPr>
          <p:nvPr userDrawn="1"/>
        </p:nvPicPr>
        <p:blipFill rotWithShape="1">
          <a:blip r:embed="rId105">
            <a:extLst>
              <a:ext uri="{28A0092B-C50C-407E-A947-70E740481C1C}">
                <a14:useLocalDpi xmlns:a14="http://schemas.microsoft.com/office/drawing/2010/main" val="0"/>
              </a:ext>
            </a:extLst>
          </a:blip>
          <a:srcRect l="17934" r="15675"/>
          <a:stretch/>
        </p:blipFill>
        <p:spPr>
          <a:xfrm>
            <a:off x="2580950" y="6162983"/>
            <a:ext cx="1284974" cy="952191"/>
          </a:xfrm>
          <a:prstGeom prst="rect">
            <a:avLst/>
          </a:prstGeom>
        </p:spPr>
      </p:pic>
      <p:pic>
        <p:nvPicPr>
          <p:cNvPr id="115" name="Immagine 114">
            <a:extLst>
              <a:ext uri="{FF2B5EF4-FFF2-40B4-BE49-F238E27FC236}">
                <a16:creationId xmlns:a16="http://schemas.microsoft.com/office/drawing/2014/main" id="{CC1C5D2F-1851-4284-8F18-AF6019718286}"/>
              </a:ext>
            </a:extLst>
          </p:cNvPr>
          <p:cNvPicPr>
            <a:picLocks noChangeAspect="1"/>
          </p:cNvPicPr>
          <p:nvPr userDrawn="1"/>
        </p:nvPicPr>
        <p:blipFill>
          <a:blip r:embed="rId106">
            <a:extLst>
              <a:ext uri="{28A0092B-C50C-407E-A947-70E740481C1C}">
                <a14:useLocalDpi xmlns:a14="http://schemas.microsoft.com/office/drawing/2010/main" val="0"/>
              </a:ext>
            </a:extLst>
          </a:blip>
          <a:stretch>
            <a:fillRect/>
          </a:stretch>
        </p:blipFill>
        <p:spPr>
          <a:xfrm>
            <a:off x="13072205" y="900851"/>
            <a:ext cx="1135161" cy="1135161"/>
          </a:xfrm>
          <a:prstGeom prst="rect">
            <a:avLst/>
          </a:prstGeom>
        </p:spPr>
      </p:pic>
      <p:pic>
        <p:nvPicPr>
          <p:cNvPr id="118" name="Immagine 117">
            <a:extLst>
              <a:ext uri="{FF2B5EF4-FFF2-40B4-BE49-F238E27FC236}">
                <a16:creationId xmlns:a16="http://schemas.microsoft.com/office/drawing/2014/main" id="{9A1EF43D-A402-4CDD-AF29-94ABA6A44EC6}"/>
              </a:ext>
            </a:extLst>
          </p:cNvPr>
          <p:cNvPicPr>
            <a:picLocks noChangeAspect="1"/>
          </p:cNvPicPr>
          <p:nvPr userDrawn="1"/>
        </p:nvPicPr>
        <p:blipFill>
          <a:blip r:embed="rId107" cstate="print">
            <a:extLst>
              <a:ext uri="{28A0092B-C50C-407E-A947-70E740481C1C}">
                <a14:useLocalDpi xmlns:a14="http://schemas.microsoft.com/office/drawing/2010/main" val="0"/>
              </a:ext>
            </a:extLst>
          </a:blip>
          <a:stretch>
            <a:fillRect/>
          </a:stretch>
        </p:blipFill>
        <p:spPr>
          <a:xfrm>
            <a:off x="1719385" y="1580537"/>
            <a:ext cx="1414505" cy="479900"/>
          </a:xfrm>
          <a:prstGeom prst="rect">
            <a:avLst/>
          </a:prstGeom>
        </p:spPr>
      </p:pic>
      <p:pic>
        <p:nvPicPr>
          <p:cNvPr id="119" name="Immagine 118" descr="Immagine che contiene testo, clipart&#10;&#10;Descrizione generata automaticamente">
            <a:extLst>
              <a:ext uri="{FF2B5EF4-FFF2-40B4-BE49-F238E27FC236}">
                <a16:creationId xmlns:a16="http://schemas.microsoft.com/office/drawing/2014/main" id="{4F97242E-8AA2-40C1-A578-853311F99BAA}"/>
              </a:ext>
            </a:extLst>
          </p:cNvPr>
          <p:cNvPicPr>
            <a:picLocks noChangeAspect="1"/>
          </p:cNvPicPr>
          <p:nvPr userDrawn="1"/>
        </p:nvPicPr>
        <p:blipFill>
          <a:blip r:embed="rId108" cstate="print">
            <a:extLst>
              <a:ext uri="{28A0092B-C50C-407E-A947-70E740481C1C}">
                <a14:useLocalDpi xmlns:a14="http://schemas.microsoft.com/office/drawing/2010/main" val="0"/>
              </a:ext>
            </a:extLst>
          </a:blip>
          <a:stretch>
            <a:fillRect/>
          </a:stretch>
        </p:blipFill>
        <p:spPr>
          <a:xfrm>
            <a:off x="4980619" y="1918337"/>
            <a:ext cx="1285403" cy="340611"/>
          </a:xfrm>
          <a:prstGeom prst="rect">
            <a:avLst/>
          </a:prstGeom>
        </p:spPr>
      </p:pic>
      <p:pic>
        <p:nvPicPr>
          <p:cNvPr id="120" name="Immagine 119" descr="Immagine che contiene testo, clipart&#10;&#10;Descrizione generata automaticamente">
            <a:extLst>
              <a:ext uri="{FF2B5EF4-FFF2-40B4-BE49-F238E27FC236}">
                <a16:creationId xmlns:a16="http://schemas.microsoft.com/office/drawing/2014/main" id="{FE901BE6-D6F6-420D-B0AF-6A63BDE75CE2}"/>
              </a:ext>
            </a:extLst>
          </p:cNvPr>
          <p:cNvPicPr>
            <a:picLocks noChangeAspect="1"/>
          </p:cNvPicPr>
          <p:nvPr userDrawn="1"/>
        </p:nvPicPr>
        <p:blipFill>
          <a:blip r:embed="rId109" cstate="print">
            <a:extLst>
              <a:ext uri="{28A0092B-C50C-407E-A947-70E740481C1C}">
                <a14:useLocalDpi xmlns:a14="http://schemas.microsoft.com/office/drawing/2010/main" val="0"/>
              </a:ext>
            </a:extLst>
          </a:blip>
          <a:stretch>
            <a:fillRect/>
          </a:stretch>
        </p:blipFill>
        <p:spPr>
          <a:xfrm>
            <a:off x="16111707" y="9673522"/>
            <a:ext cx="1958541" cy="523481"/>
          </a:xfrm>
          <a:prstGeom prst="rect">
            <a:avLst/>
          </a:prstGeom>
        </p:spPr>
      </p:pic>
      <p:pic>
        <p:nvPicPr>
          <p:cNvPr id="121" name="Immagine 120">
            <a:extLst>
              <a:ext uri="{FF2B5EF4-FFF2-40B4-BE49-F238E27FC236}">
                <a16:creationId xmlns:a16="http://schemas.microsoft.com/office/drawing/2014/main" id="{57848A3E-FF75-20DF-5859-B81B424A41EC}"/>
              </a:ext>
            </a:extLst>
          </p:cNvPr>
          <p:cNvPicPr>
            <a:picLocks noChangeAspect="1"/>
          </p:cNvPicPr>
          <p:nvPr userDrawn="1"/>
        </p:nvPicPr>
        <p:blipFill>
          <a:blip r:embed="rId110" cstate="print">
            <a:extLst>
              <a:ext uri="{28A0092B-C50C-407E-A947-70E740481C1C}">
                <a14:useLocalDpi xmlns:a14="http://schemas.microsoft.com/office/drawing/2010/main" val="0"/>
              </a:ext>
            </a:extLst>
          </a:blip>
          <a:stretch>
            <a:fillRect/>
          </a:stretch>
        </p:blipFill>
        <p:spPr>
          <a:xfrm>
            <a:off x="14121223" y="4227398"/>
            <a:ext cx="3958364" cy="274886"/>
          </a:xfrm>
          <a:prstGeom prst="rect">
            <a:avLst/>
          </a:prstGeom>
        </p:spPr>
      </p:pic>
      <p:pic>
        <p:nvPicPr>
          <p:cNvPr id="122" name="Immagine 121" descr="Immagine che contiene testo, clipart&#10;&#10;Descrizione generata automaticamente">
            <a:extLst>
              <a:ext uri="{FF2B5EF4-FFF2-40B4-BE49-F238E27FC236}">
                <a16:creationId xmlns:a16="http://schemas.microsoft.com/office/drawing/2014/main" id="{720F525B-585A-110A-9B6C-648C34D718DF}"/>
              </a:ext>
            </a:extLst>
          </p:cNvPr>
          <p:cNvPicPr>
            <a:picLocks noChangeAspect="1"/>
          </p:cNvPicPr>
          <p:nvPr userDrawn="1"/>
        </p:nvPicPr>
        <p:blipFill>
          <a:blip r:embed="rId111" cstate="print">
            <a:extLst>
              <a:ext uri="{28A0092B-C50C-407E-A947-70E740481C1C}">
                <a14:useLocalDpi xmlns:a14="http://schemas.microsoft.com/office/drawing/2010/main" val="0"/>
              </a:ext>
            </a:extLst>
          </a:blip>
          <a:stretch>
            <a:fillRect/>
          </a:stretch>
        </p:blipFill>
        <p:spPr>
          <a:xfrm>
            <a:off x="6710489" y="1615377"/>
            <a:ext cx="1927709" cy="286646"/>
          </a:xfrm>
          <a:prstGeom prst="rect">
            <a:avLst/>
          </a:prstGeom>
        </p:spPr>
      </p:pic>
      <p:pic>
        <p:nvPicPr>
          <p:cNvPr id="123" name="Immagine 122">
            <a:extLst>
              <a:ext uri="{FF2B5EF4-FFF2-40B4-BE49-F238E27FC236}">
                <a16:creationId xmlns:a16="http://schemas.microsoft.com/office/drawing/2014/main" id="{B8927CF1-1C14-914E-0A01-80CA704C2FE5}"/>
              </a:ext>
            </a:extLst>
          </p:cNvPr>
          <p:cNvPicPr>
            <a:picLocks noChangeAspect="1"/>
          </p:cNvPicPr>
          <p:nvPr userDrawn="1"/>
        </p:nvPicPr>
        <p:blipFill>
          <a:blip r:embed="rId112">
            <a:extLst>
              <a:ext uri="{28A0092B-C50C-407E-A947-70E740481C1C}">
                <a14:useLocalDpi xmlns:a14="http://schemas.microsoft.com/office/drawing/2010/main" val="0"/>
              </a:ext>
            </a:extLst>
          </a:blip>
          <a:stretch>
            <a:fillRect/>
          </a:stretch>
        </p:blipFill>
        <p:spPr>
          <a:xfrm>
            <a:off x="4198877" y="8415824"/>
            <a:ext cx="1378248" cy="921551"/>
          </a:xfrm>
          <a:prstGeom prst="rect">
            <a:avLst/>
          </a:prstGeom>
        </p:spPr>
      </p:pic>
      <p:pic>
        <p:nvPicPr>
          <p:cNvPr id="124" name="Immagine 123">
            <a:extLst>
              <a:ext uri="{FF2B5EF4-FFF2-40B4-BE49-F238E27FC236}">
                <a16:creationId xmlns:a16="http://schemas.microsoft.com/office/drawing/2014/main" id="{672D1B82-B403-DC5A-2413-5865F42003B0}"/>
              </a:ext>
            </a:extLst>
          </p:cNvPr>
          <p:cNvPicPr>
            <a:picLocks noChangeAspect="1"/>
          </p:cNvPicPr>
          <p:nvPr userDrawn="1"/>
        </p:nvPicPr>
        <p:blipFill>
          <a:blip r:embed="rId113">
            <a:extLst>
              <a:ext uri="{28A0092B-C50C-407E-A947-70E740481C1C}">
                <a14:useLocalDpi xmlns:a14="http://schemas.microsoft.com/office/drawing/2010/main" val="0"/>
              </a:ext>
            </a:extLst>
          </a:blip>
          <a:stretch>
            <a:fillRect/>
          </a:stretch>
        </p:blipFill>
        <p:spPr>
          <a:xfrm>
            <a:off x="14009891" y="6773780"/>
            <a:ext cx="571500" cy="571500"/>
          </a:xfrm>
          <a:prstGeom prst="rect">
            <a:avLst/>
          </a:prstGeom>
        </p:spPr>
      </p:pic>
    </p:spTree>
    <p:extLst>
      <p:ext uri="{BB962C8B-B14F-4D97-AF65-F5344CB8AC3E}">
        <p14:creationId xmlns:p14="http://schemas.microsoft.com/office/powerpoint/2010/main" val="199671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9" name="Sottotitolo 2"/>
          <p:cNvSpPr txBox="1">
            <a:spLocks/>
          </p:cNvSpPr>
          <p:nvPr userDrawn="1"/>
        </p:nvSpPr>
        <p:spPr>
          <a:xfrm>
            <a:off x="1702721" y="6786678"/>
            <a:ext cx="13857317" cy="758586"/>
          </a:xfrm>
          <a:prstGeom prst="rect">
            <a:avLst/>
          </a:prstGeom>
        </p:spPr>
        <p:txBody>
          <a:bodyPr vert="horz" lIns="137160" tIns="68580" rIns="137160" bIns="68580" rtlCol="0">
            <a:normAutofit/>
          </a:bodyPr>
          <a:lstStyle>
            <a:lvl1pPr marL="0" indent="0" algn="ctr"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3600" dirty="0"/>
          </a:p>
        </p:txBody>
      </p:sp>
      <p:pic>
        <p:nvPicPr>
          <p:cNvPr id="2" name="Immagine 1">
            <a:extLst>
              <a:ext uri="{FF2B5EF4-FFF2-40B4-BE49-F238E27FC236}">
                <a16:creationId xmlns:a16="http://schemas.microsoft.com/office/drawing/2014/main" id="{F97BCCF4-5186-B4CA-67B9-C5B81509BB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8288000" cy="3096629"/>
          </a:xfrm>
          <a:prstGeom prst="rect">
            <a:avLst/>
          </a:prstGeom>
        </p:spPr>
      </p:pic>
      <p:sp>
        <p:nvSpPr>
          <p:cNvPr id="4" name="Titolo 1">
            <a:extLst>
              <a:ext uri="{FF2B5EF4-FFF2-40B4-BE49-F238E27FC236}">
                <a16:creationId xmlns:a16="http://schemas.microsoft.com/office/drawing/2014/main" id="{7B5B0A70-D6A9-784F-B771-872974BC0EF2}"/>
              </a:ext>
            </a:extLst>
          </p:cNvPr>
          <p:cNvSpPr>
            <a:spLocks noGrp="1"/>
          </p:cNvSpPr>
          <p:nvPr>
            <p:ph type="title"/>
          </p:nvPr>
        </p:nvSpPr>
        <p:spPr>
          <a:xfrm>
            <a:off x="1495859" y="3500322"/>
            <a:ext cx="15773400" cy="2486025"/>
          </a:xfrm>
          <a:prstGeom prst="rect">
            <a:avLst/>
          </a:prstGeom>
        </p:spPr>
        <p:txBody>
          <a:bodyPr anchor="b"/>
          <a:lstStyle>
            <a:lvl1pPr algn="ctr">
              <a:defRPr sz="9000">
                <a:solidFill>
                  <a:schemeClr val="tx2"/>
                </a:solidFill>
              </a:defRPr>
            </a:lvl1pPr>
          </a:lstStyle>
          <a:p>
            <a:endParaRPr lang="en-GB" dirty="0"/>
          </a:p>
        </p:txBody>
      </p:sp>
      <p:sp>
        <p:nvSpPr>
          <p:cNvPr id="5" name="Segnaposto testo 2">
            <a:extLst>
              <a:ext uri="{FF2B5EF4-FFF2-40B4-BE49-F238E27FC236}">
                <a16:creationId xmlns:a16="http://schemas.microsoft.com/office/drawing/2014/main" id="{322411C1-1A41-0E79-279F-AFD01AC84DD9}"/>
              </a:ext>
            </a:extLst>
          </p:cNvPr>
          <p:cNvSpPr>
            <a:spLocks noGrp="1"/>
          </p:cNvSpPr>
          <p:nvPr>
            <p:ph type="body" idx="1"/>
          </p:nvPr>
        </p:nvSpPr>
        <p:spPr>
          <a:xfrm>
            <a:off x="1702721" y="6266662"/>
            <a:ext cx="15773400" cy="1040033"/>
          </a:xfrm>
          <a:prstGeom prst="rect">
            <a:avLst/>
          </a:prstGeom>
        </p:spPr>
        <p:txBody>
          <a:bodyPr/>
          <a:lstStyle>
            <a:lvl1pPr marL="0" indent="0" algn="ctr">
              <a:buNone/>
              <a:defRPr sz="3600" b="1">
                <a:solidFill>
                  <a:schemeClr val="accent1">
                    <a:lumMod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endParaRPr lang="it-IT" dirty="0"/>
          </a:p>
        </p:txBody>
      </p:sp>
      <p:sp>
        <p:nvSpPr>
          <p:cNvPr id="7" name="Segnaposto testo 2">
            <a:extLst>
              <a:ext uri="{FF2B5EF4-FFF2-40B4-BE49-F238E27FC236}">
                <a16:creationId xmlns:a16="http://schemas.microsoft.com/office/drawing/2014/main" id="{0D95B634-8015-73BD-A4AA-452DC743B120}"/>
              </a:ext>
            </a:extLst>
          </p:cNvPr>
          <p:cNvSpPr>
            <a:spLocks noGrp="1"/>
          </p:cNvSpPr>
          <p:nvPr>
            <p:ph type="body" idx="10" hasCustomPrompt="1"/>
          </p:nvPr>
        </p:nvSpPr>
        <p:spPr>
          <a:xfrm>
            <a:off x="1702721" y="7723986"/>
            <a:ext cx="15773400" cy="1040033"/>
          </a:xfrm>
          <a:prstGeom prst="rect">
            <a:avLst/>
          </a:prstGeom>
        </p:spPr>
        <p:txBody>
          <a:bodyPr/>
          <a:lstStyle>
            <a:lvl1pPr marL="0" indent="0" algn="ctr">
              <a:buNone/>
              <a:defRPr sz="3600" b="1">
                <a:solidFill>
                  <a:schemeClr val="accent1">
                    <a:lumMod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it-IT" dirty="0"/>
              <a:t>Inserire Nome e Cognome</a:t>
            </a:r>
          </a:p>
        </p:txBody>
      </p:sp>
    </p:spTree>
    <p:extLst>
      <p:ext uri="{BB962C8B-B14F-4D97-AF65-F5344CB8AC3E}">
        <p14:creationId xmlns:p14="http://schemas.microsoft.com/office/powerpoint/2010/main" val="1193867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7_text+image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7927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gs>
            <a:gs pos="100000">
              <a:srgbClr val="DAE9EE"/>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257299" y="547688"/>
            <a:ext cx="16530638" cy="1988345"/>
          </a:xfrm>
          <a:prstGeom prst="rect">
            <a:avLst/>
          </a:prstGeom>
        </p:spPr>
        <p:txBody>
          <a:bodyPr vert="horz" lIns="91440" tIns="45720" rIns="91440" bIns="45720" rtlCol="0" anchor="ctr">
            <a:noAutofit/>
          </a:bodyPr>
          <a:lstStyle/>
          <a:p>
            <a:r>
              <a:rPr lang="en-GB" noProof="0" dirty="0"/>
              <a:t>Fare </a:t>
            </a:r>
            <a:r>
              <a:rPr lang="en-GB" noProof="0" dirty="0" err="1"/>
              <a:t>clic</a:t>
            </a:r>
            <a:r>
              <a:rPr lang="en-GB" noProof="0" dirty="0"/>
              <a:t> per </a:t>
            </a:r>
            <a:r>
              <a:rPr lang="en-GB" noProof="0" dirty="0" err="1"/>
              <a:t>modificare</a:t>
            </a:r>
            <a:r>
              <a:rPr lang="en-GB" noProof="0" dirty="0"/>
              <a:t> lo stile del </a:t>
            </a:r>
            <a:r>
              <a:rPr lang="en-GB" noProof="0" dirty="0" err="1"/>
              <a:t>titolo</a:t>
            </a:r>
            <a:endParaRPr lang="en-GB" noProof="0" dirty="0"/>
          </a:p>
        </p:txBody>
      </p:sp>
      <p:sp>
        <p:nvSpPr>
          <p:cNvPr id="3" name="Segnaposto testo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noProof="0" dirty="0" err="1"/>
              <a:t>Modifica</a:t>
            </a:r>
            <a:r>
              <a:rPr lang="en-GB" noProof="0" dirty="0"/>
              <a:t> </a:t>
            </a:r>
            <a:r>
              <a:rPr lang="en-GB" noProof="0" dirty="0" err="1"/>
              <a:t>gli</a:t>
            </a:r>
            <a:r>
              <a:rPr lang="en-GB" noProof="0" dirty="0"/>
              <a:t> </a:t>
            </a:r>
            <a:r>
              <a:rPr lang="en-GB" noProof="0" dirty="0" err="1"/>
              <a:t>stili</a:t>
            </a:r>
            <a:r>
              <a:rPr lang="en-GB" noProof="0" dirty="0"/>
              <a:t> del </a:t>
            </a:r>
            <a:r>
              <a:rPr lang="en-GB" noProof="0" dirty="0" err="1"/>
              <a:t>testo</a:t>
            </a:r>
            <a:r>
              <a:rPr lang="en-GB" noProof="0" dirty="0"/>
              <a:t> </a:t>
            </a:r>
            <a:r>
              <a:rPr lang="en-GB" noProof="0" dirty="0" err="1"/>
              <a:t>dello</a:t>
            </a:r>
            <a:r>
              <a:rPr lang="en-GB" noProof="0" dirty="0"/>
              <a:t> schema</a:t>
            </a:r>
          </a:p>
          <a:p>
            <a:pPr lvl="1"/>
            <a:r>
              <a:rPr lang="en-GB" noProof="0" dirty="0"/>
              <a:t>Secondo </a:t>
            </a:r>
            <a:r>
              <a:rPr lang="en-GB" noProof="0" dirty="0" err="1"/>
              <a:t>livello</a:t>
            </a:r>
            <a:endParaRPr lang="en-GB" noProof="0" dirty="0"/>
          </a:p>
          <a:p>
            <a:pPr lvl="2"/>
            <a:r>
              <a:rPr lang="en-GB" noProof="0" dirty="0" err="1"/>
              <a:t>Terzo</a:t>
            </a:r>
            <a:r>
              <a:rPr lang="en-GB" noProof="0" dirty="0"/>
              <a:t> </a:t>
            </a:r>
            <a:r>
              <a:rPr lang="en-GB" noProof="0" dirty="0" err="1"/>
              <a:t>livello</a:t>
            </a:r>
            <a:endParaRPr lang="en-GB" noProof="0" dirty="0"/>
          </a:p>
          <a:p>
            <a:pPr lvl="3"/>
            <a:r>
              <a:rPr lang="en-GB" noProof="0" dirty="0"/>
              <a:t>Quarto </a:t>
            </a:r>
            <a:r>
              <a:rPr lang="en-GB" noProof="0" dirty="0" err="1"/>
              <a:t>livello</a:t>
            </a:r>
            <a:endParaRPr lang="en-GB" noProof="0" dirty="0"/>
          </a:p>
          <a:p>
            <a:pPr lvl="4"/>
            <a:r>
              <a:rPr lang="en-GB" noProof="0" dirty="0"/>
              <a:t>Quinto </a:t>
            </a:r>
            <a:r>
              <a:rPr lang="en-GB" noProof="0" dirty="0" err="1"/>
              <a:t>livello</a:t>
            </a:r>
            <a:endParaRPr lang="en-GB" noProof="0" dirty="0"/>
          </a:p>
        </p:txBody>
      </p:sp>
      <p:sp>
        <p:nvSpPr>
          <p:cNvPr id="6" name="Rettangolo 5">
            <a:extLst>
              <a:ext uri="{FF2B5EF4-FFF2-40B4-BE49-F238E27FC236}">
                <a16:creationId xmlns:a16="http://schemas.microsoft.com/office/drawing/2014/main" id="{89AD4B9F-B904-C7FE-4513-6F90C7664E3D}"/>
              </a:ext>
            </a:extLst>
          </p:cNvPr>
          <p:cNvSpPr/>
          <p:nvPr userDrawn="1"/>
        </p:nvSpPr>
        <p:spPr>
          <a:xfrm>
            <a:off x="0" y="9265445"/>
            <a:ext cx="18288000" cy="1011853"/>
          </a:xfrm>
          <a:prstGeom prst="rect">
            <a:avLst/>
          </a:prstGeom>
          <a:solidFill>
            <a:schemeClr val="tx2"/>
          </a:solidFill>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70000"/>
              </a:lnSpc>
              <a:spcBef>
                <a:spcPts val="1500"/>
              </a:spcBef>
            </a:pPr>
            <a:r>
              <a:rPr lang="it-IT" sz="1800" b="0" dirty="0">
                <a:solidFill>
                  <a:schemeClr val="bg1"/>
                </a:solidFill>
                <a:latin typeface="Railway" panose="02000506040000020004" pitchFamily="50" charset="0"/>
              </a:rPr>
              <a:t>H2IT – Associazione Italiana Idrogeno</a:t>
            </a:r>
          </a:p>
        </p:txBody>
      </p:sp>
      <p:pic>
        <p:nvPicPr>
          <p:cNvPr id="7" name="Immagine 6" descr="Immagine che contiene testo, Elementi grafici, schermata, grafica&#10;&#10;Descrizione generata automaticamente">
            <a:extLst>
              <a:ext uri="{FF2B5EF4-FFF2-40B4-BE49-F238E27FC236}">
                <a16:creationId xmlns:a16="http://schemas.microsoft.com/office/drawing/2014/main" id="{E20C9ED5-B2BD-252F-DC65-78010A818C1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585" y="9478837"/>
            <a:ext cx="1375145" cy="687828"/>
          </a:xfrm>
          <a:prstGeom prst="rect">
            <a:avLst/>
          </a:prstGeom>
        </p:spPr>
      </p:pic>
      <p:sp>
        <p:nvSpPr>
          <p:cNvPr id="4" name="Freeform 12">
            <a:extLst>
              <a:ext uri="{FF2B5EF4-FFF2-40B4-BE49-F238E27FC236}">
                <a16:creationId xmlns:a16="http://schemas.microsoft.com/office/drawing/2014/main" id="{E267BC64-2AAC-B39D-93E0-80A08FCBAA27}"/>
              </a:ext>
            </a:extLst>
          </p:cNvPr>
          <p:cNvSpPr/>
          <p:nvPr userDrawn="1"/>
        </p:nvSpPr>
        <p:spPr>
          <a:xfrm>
            <a:off x="15925800" y="9167600"/>
            <a:ext cx="1415907" cy="1019705"/>
          </a:xfrm>
          <a:custGeom>
            <a:avLst/>
            <a:gdLst/>
            <a:ahLst/>
            <a:cxnLst/>
            <a:rect l="l" t="t" r="r" b="b"/>
            <a:pathLst>
              <a:path w="2000542" h="1404169">
                <a:moveTo>
                  <a:pt x="0" y="0"/>
                </a:moveTo>
                <a:lnTo>
                  <a:pt x="2000542" y="0"/>
                </a:lnTo>
                <a:lnTo>
                  <a:pt x="2000542" y="1404169"/>
                </a:lnTo>
                <a:lnTo>
                  <a:pt x="0" y="1404169"/>
                </a:lnTo>
                <a:lnTo>
                  <a:pt x="0" y="0"/>
                </a:lnTo>
                <a:close/>
              </a:path>
            </a:pathLst>
          </a:custGeom>
          <a:blipFill>
            <a:blip r:embed="rId14"/>
            <a:stretch>
              <a:fillRect/>
            </a:stretch>
          </a:blipFill>
        </p:spPr>
        <p:txBody>
          <a:bodyPr/>
          <a:lstStyle/>
          <a:p>
            <a:endParaRPr lang="it-IT"/>
          </a:p>
        </p:txBody>
      </p:sp>
    </p:spTree>
    <p:extLst>
      <p:ext uri="{BB962C8B-B14F-4D97-AF65-F5344CB8AC3E}">
        <p14:creationId xmlns:p14="http://schemas.microsoft.com/office/powerpoint/2010/main" val="1210863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371600" rtl="0" eaLnBrk="1" latinLnBrk="0" hangingPunct="1">
        <a:lnSpc>
          <a:spcPct val="90000"/>
        </a:lnSpc>
        <a:spcBef>
          <a:spcPct val="0"/>
        </a:spcBef>
        <a:buNone/>
        <a:defRPr lang="en-GB" sz="6000" b="1" kern="1200" noProof="0" dirty="0">
          <a:solidFill>
            <a:schemeClr val="tx2"/>
          </a:solidFill>
          <a:latin typeface="Raleway (Titoli)"/>
          <a:ea typeface="+mj-ea"/>
          <a:cs typeface="+mj-cs"/>
        </a:defRPr>
      </a:lvl1pPr>
    </p:titleStyle>
    <p:bodyStyle>
      <a:lvl1pPr marL="771525" indent="-771525" algn="l" defTabSz="1371600" rtl="0" eaLnBrk="1" latinLnBrk="0" hangingPunct="1">
        <a:lnSpc>
          <a:spcPct val="90000"/>
        </a:lnSpc>
        <a:spcBef>
          <a:spcPts val="1500"/>
        </a:spcBef>
        <a:buFontTx/>
        <a:buBlip>
          <a:blip r:embed="rId15"/>
        </a:buBlip>
        <a:defRPr sz="4200" kern="1200">
          <a:solidFill>
            <a:schemeClr val="tx1"/>
          </a:solidFill>
          <a:latin typeface="Railway" panose="02000506040000020004" pitchFamily="50" charset="0"/>
          <a:ea typeface="+mn-ea"/>
          <a:cs typeface="+mn-cs"/>
        </a:defRPr>
      </a:lvl1pPr>
      <a:lvl2pPr marL="1028700" indent="-342900" algn="l" defTabSz="1371600" rtl="0" eaLnBrk="1" latinLnBrk="0" hangingPunct="1">
        <a:lnSpc>
          <a:spcPct val="90000"/>
        </a:lnSpc>
        <a:spcBef>
          <a:spcPts val="750"/>
        </a:spcBef>
        <a:buFontTx/>
        <a:buBlip>
          <a:blip r:embed="rId15"/>
        </a:buBlip>
        <a:defRPr sz="3600" kern="1200">
          <a:solidFill>
            <a:schemeClr val="tx1"/>
          </a:solidFill>
          <a:latin typeface="Railway" panose="02000506040000020004" pitchFamily="50" charset="0"/>
          <a:ea typeface="+mn-ea"/>
          <a:cs typeface="+mn-cs"/>
        </a:defRPr>
      </a:lvl2pPr>
      <a:lvl3pPr marL="1714500" indent="-342900" algn="l" defTabSz="1371600" rtl="0" eaLnBrk="1" latinLnBrk="0" hangingPunct="1">
        <a:lnSpc>
          <a:spcPct val="90000"/>
        </a:lnSpc>
        <a:spcBef>
          <a:spcPts val="750"/>
        </a:spcBef>
        <a:buFontTx/>
        <a:buBlip>
          <a:blip r:embed="rId15"/>
        </a:buBlip>
        <a:defRPr sz="3000" kern="1200">
          <a:solidFill>
            <a:schemeClr val="tx1"/>
          </a:solidFill>
          <a:latin typeface="Railway" panose="02000506040000020004" pitchFamily="50" charset="0"/>
          <a:ea typeface="+mn-ea"/>
          <a:cs typeface="+mn-cs"/>
        </a:defRPr>
      </a:lvl3pPr>
      <a:lvl4pPr marL="2400300" indent="-342900" algn="l" defTabSz="1371600" rtl="0" eaLnBrk="1" latinLnBrk="0" hangingPunct="1">
        <a:lnSpc>
          <a:spcPct val="90000"/>
        </a:lnSpc>
        <a:spcBef>
          <a:spcPts val="750"/>
        </a:spcBef>
        <a:buFontTx/>
        <a:buBlip>
          <a:blip r:embed="rId15"/>
        </a:buBlip>
        <a:defRPr sz="2700" kern="1200">
          <a:solidFill>
            <a:schemeClr val="tx1"/>
          </a:solidFill>
          <a:latin typeface="Railway" panose="02000506040000020004" pitchFamily="50" charset="0"/>
          <a:ea typeface="+mn-ea"/>
          <a:cs typeface="+mn-cs"/>
        </a:defRPr>
      </a:lvl4pPr>
      <a:lvl5pPr marL="3086100" indent="-342900" algn="l" defTabSz="1371600" rtl="0" eaLnBrk="1" latinLnBrk="0" hangingPunct="1">
        <a:lnSpc>
          <a:spcPct val="90000"/>
        </a:lnSpc>
        <a:spcBef>
          <a:spcPts val="750"/>
        </a:spcBef>
        <a:buFontTx/>
        <a:buBlip>
          <a:blip r:embed="rId15"/>
        </a:buBlip>
        <a:defRPr sz="2700" kern="1200">
          <a:solidFill>
            <a:schemeClr val="tx1"/>
          </a:solidFill>
          <a:latin typeface="Railway" panose="02000506040000020004" pitchFamily="50"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hyperlink" Target="http://www.h2it.i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h2it.it/wp-content/uploads/2023/12/Position-Paper-LIdrogeno-nel-Trasporto-Pubblico-su-Gomma_rev11_H2IT_Asstra.pdf" TargetMode="External"/><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0D_F782EE6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6.jfif"/><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128.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xml"/><Relationship Id="rId16" Type="http://schemas.openxmlformats.org/officeDocument/2006/relationships/diagramColors" Target="../diagrams/colors5.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6.jfi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jfif"/></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9.jfif"/><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svg"/><Relationship Id="rId2" Type="http://schemas.openxmlformats.org/officeDocument/2006/relationships/image" Target="../media/image129.jfif"/><Relationship Id="rId1" Type="http://schemas.openxmlformats.org/officeDocument/2006/relationships/slideLayout" Target="../slideLayouts/slideLayout13.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40.png"/><Relationship Id="rId4" Type="http://schemas.openxmlformats.org/officeDocument/2006/relationships/image" Target="../media/image1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it-IT"/>
          </a:p>
        </p:txBody>
      </p:sp>
      <p:grpSp>
        <p:nvGrpSpPr>
          <p:cNvPr id="3" name="Group 3"/>
          <p:cNvGrpSpPr/>
          <p:nvPr/>
        </p:nvGrpSpPr>
        <p:grpSpPr>
          <a:xfrm>
            <a:off x="0" y="0"/>
            <a:ext cx="18288000" cy="10287000"/>
            <a:chOff x="0" y="0"/>
            <a:chExt cx="812800" cy="457200"/>
          </a:xfrm>
        </p:grpSpPr>
        <p:sp>
          <p:nvSpPr>
            <p:cNvPr id="4" name="Freeform 4"/>
            <p:cNvSpPr/>
            <p:nvPr/>
          </p:nvSpPr>
          <p:spPr>
            <a:xfrm>
              <a:off x="0" y="0"/>
              <a:ext cx="812800" cy="457200"/>
            </a:xfrm>
            <a:custGeom>
              <a:avLst/>
              <a:gdLst/>
              <a:ahLst/>
              <a:cxnLst/>
              <a:rect l="l" t="t" r="r" b="b"/>
              <a:pathLst>
                <a:path w="812800" h="457200">
                  <a:moveTo>
                    <a:pt x="0" y="0"/>
                  </a:moveTo>
                  <a:lnTo>
                    <a:pt x="812800" y="0"/>
                  </a:lnTo>
                  <a:lnTo>
                    <a:pt x="812800" y="457200"/>
                  </a:lnTo>
                  <a:lnTo>
                    <a:pt x="0" y="457200"/>
                  </a:lnTo>
                  <a:close/>
                </a:path>
              </a:pathLst>
            </a:custGeom>
            <a:solidFill>
              <a:srgbClr val="223650">
                <a:alpha val="68627"/>
              </a:srgbClr>
            </a:solidFill>
          </p:spPr>
          <p:txBody>
            <a:bodyPr/>
            <a:lstStyle/>
            <a:p>
              <a:endParaRPr lang="it-IT"/>
            </a:p>
          </p:txBody>
        </p:sp>
        <p:sp>
          <p:nvSpPr>
            <p:cNvPr id="5" name="TextBox 5"/>
            <p:cNvSpPr txBox="1"/>
            <p:nvPr/>
          </p:nvSpPr>
          <p:spPr>
            <a:xfrm>
              <a:off x="0" y="-38100"/>
              <a:ext cx="812800" cy="4953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2590800" y="3931599"/>
            <a:ext cx="11430000" cy="2306465"/>
          </a:xfrm>
          <a:prstGeom prst="rect">
            <a:avLst/>
          </a:prstGeom>
        </p:spPr>
        <p:txBody>
          <a:bodyPr wrap="square" lIns="0" tIns="0" rIns="0" bIns="0" rtlCol="0" anchor="t">
            <a:spAutoFit/>
          </a:bodyPr>
          <a:lstStyle/>
          <a:p>
            <a:pPr algn="ctr">
              <a:lnSpc>
                <a:spcPts val="9277"/>
              </a:lnSpc>
              <a:spcBef>
                <a:spcPct val="0"/>
              </a:spcBef>
            </a:pPr>
            <a:r>
              <a:rPr lang="en-US" sz="6626" dirty="0">
                <a:solidFill>
                  <a:srgbClr val="FFFFFF"/>
                </a:solidFill>
                <a:latin typeface="Open Sans Bold"/>
              </a:rPr>
              <a:t>Mobilità Idrogeno e </a:t>
            </a:r>
            <a:r>
              <a:rPr lang="en-US" sz="6626" dirty="0" err="1">
                <a:solidFill>
                  <a:srgbClr val="FFFFFF"/>
                </a:solidFill>
                <a:latin typeface="Open Sans Bold"/>
              </a:rPr>
              <a:t>opportunità</a:t>
            </a:r>
            <a:r>
              <a:rPr lang="en-US" sz="6626" dirty="0">
                <a:solidFill>
                  <a:srgbClr val="FFFFFF"/>
                </a:solidFill>
                <a:latin typeface="Open Sans Bold"/>
              </a:rPr>
              <a:t> per il TPL</a:t>
            </a:r>
          </a:p>
        </p:txBody>
      </p:sp>
      <p:grpSp>
        <p:nvGrpSpPr>
          <p:cNvPr id="7" name="Group 7"/>
          <p:cNvGrpSpPr/>
          <p:nvPr/>
        </p:nvGrpSpPr>
        <p:grpSpPr>
          <a:xfrm>
            <a:off x="533400" y="2314593"/>
            <a:ext cx="17297399" cy="2744747"/>
            <a:chOff x="0" y="0"/>
            <a:chExt cx="18969332" cy="2064130"/>
          </a:xfrm>
        </p:grpSpPr>
        <p:grpSp>
          <p:nvGrpSpPr>
            <p:cNvPr id="8" name="Group 8"/>
            <p:cNvGrpSpPr/>
            <p:nvPr/>
          </p:nvGrpSpPr>
          <p:grpSpPr>
            <a:xfrm>
              <a:off x="0" y="0"/>
              <a:ext cx="18969332" cy="1268287"/>
              <a:chOff x="0" y="0"/>
              <a:chExt cx="3747029" cy="250526"/>
            </a:xfrm>
          </p:grpSpPr>
          <p:sp>
            <p:nvSpPr>
              <p:cNvPr id="9" name="Freeform 9"/>
              <p:cNvSpPr/>
              <p:nvPr/>
            </p:nvSpPr>
            <p:spPr>
              <a:xfrm>
                <a:off x="0" y="0"/>
                <a:ext cx="3747029" cy="250526"/>
              </a:xfrm>
              <a:custGeom>
                <a:avLst/>
                <a:gdLst/>
                <a:ahLst/>
                <a:cxnLst/>
                <a:rect l="l" t="t" r="r" b="b"/>
                <a:pathLst>
                  <a:path w="3747029" h="250526">
                    <a:moveTo>
                      <a:pt x="27753" y="0"/>
                    </a:moveTo>
                    <a:lnTo>
                      <a:pt x="3719276" y="0"/>
                    </a:lnTo>
                    <a:cubicBezTo>
                      <a:pt x="3726636" y="0"/>
                      <a:pt x="3733695" y="2924"/>
                      <a:pt x="3738900" y="8129"/>
                    </a:cubicBezTo>
                    <a:cubicBezTo>
                      <a:pt x="3744105" y="13333"/>
                      <a:pt x="3747029" y="20392"/>
                      <a:pt x="3747029" y="27753"/>
                    </a:cubicBezTo>
                    <a:lnTo>
                      <a:pt x="3747029" y="222773"/>
                    </a:lnTo>
                    <a:cubicBezTo>
                      <a:pt x="3747029" y="230134"/>
                      <a:pt x="3744105" y="237193"/>
                      <a:pt x="3738900" y="242397"/>
                    </a:cubicBezTo>
                    <a:cubicBezTo>
                      <a:pt x="3733695" y="247602"/>
                      <a:pt x="3726636" y="250526"/>
                      <a:pt x="3719276" y="250526"/>
                    </a:cubicBezTo>
                    <a:lnTo>
                      <a:pt x="27753" y="250526"/>
                    </a:lnTo>
                    <a:cubicBezTo>
                      <a:pt x="20392" y="250526"/>
                      <a:pt x="13333" y="247602"/>
                      <a:pt x="8129" y="242397"/>
                    </a:cubicBezTo>
                    <a:cubicBezTo>
                      <a:pt x="2924" y="237193"/>
                      <a:pt x="0" y="230134"/>
                      <a:pt x="0" y="222773"/>
                    </a:cubicBezTo>
                    <a:lnTo>
                      <a:pt x="0" y="27753"/>
                    </a:lnTo>
                    <a:cubicBezTo>
                      <a:pt x="0" y="20392"/>
                      <a:pt x="2924" y="13333"/>
                      <a:pt x="8129" y="8129"/>
                    </a:cubicBezTo>
                    <a:cubicBezTo>
                      <a:pt x="13333" y="2924"/>
                      <a:pt x="20392" y="0"/>
                      <a:pt x="27753" y="0"/>
                    </a:cubicBezTo>
                    <a:close/>
                  </a:path>
                </a:pathLst>
              </a:custGeom>
              <a:solidFill>
                <a:srgbClr val="FFFFFF"/>
              </a:solidFill>
            </p:spPr>
            <p:txBody>
              <a:bodyPr/>
              <a:lstStyle/>
              <a:p>
                <a:endParaRPr lang="it-IT"/>
              </a:p>
            </p:txBody>
          </p:sp>
          <p:sp>
            <p:nvSpPr>
              <p:cNvPr id="10" name="TextBox 10"/>
              <p:cNvSpPr txBox="1"/>
              <p:nvPr/>
            </p:nvSpPr>
            <p:spPr>
              <a:xfrm>
                <a:off x="0" y="-38100"/>
                <a:ext cx="3747029" cy="288626"/>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39067" y="139500"/>
              <a:ext cx="18389600" cy="1924630"/>
            </a:xfrm>
            <a:prstGeom prst="rect">
              <a:avLst/>
            </a:prstGeom>
          </p:spPr>
          <p:txBody>
            <a:bodyPr wrap="square" lIns="0" tIns="0" rIns="0" bIns="0" rtlCol="0" anchor="t">
              <a:spAutoFit/>
            </a:bodyPr>
            <a:lstStyle/>
            <a:p>
              <a:pPr algn="ctr">
                <a:lnSpc>
                  <a:spcPts val="5829"/>
                </a:lnSpc>
                <a:spcBef>
                  <a:spcPct val="0"/>
                </a:spcBef>
              </a:pPr>
              <a:r>
                <a:rPr lang="it-IT" sz="4400" b="1" i="0" dirty="0">
                  <a:solidFill>
                    <a:srgbClr val="000000"/>
                  </a:solidFill>
                  <a:effectLst/>
                  <a:highlight>
                    <a:srgbClr val="FFFFFF"/>
                  </a:highlight>
                  <a:latin typeface="Arial Nova Cond" panose="020B0506020202020204" pitchFamily="34" charset="0"/>
                </a:rPr>
                <a:t>Mobility Innovation Tour: Transizione energetica in Classe III. Un futuro a biogas, batterie e idrogeno</a:t>
              </a:r>
              <a:endParaRPr lang="en-US" sz="4163" dirty="0">
                <a:solidFill>
                  <a:srgbClr val="0D3225"/>
                </a:solidFill>
                <a:latin typeface="Open Sans"/>
              </a:endParaRPr>
            </a:p>
          </p:txBody>
        </p:sp>
      </p:grpSp>
      <p:sp>
        <p:nvSpPr>
          <p:cNvPr id="12" name="Freeform 12"/>
          <p:cNvSpPr/>
          <p:nvPr/>
        </p:nvSpPr>
        <p:spPr>
          <a:xfrm>
            <a:off x="8436046" y="8472019"/>
            <a:ext cx="1415907" cy="1019705"/>
          </a:xfrm>
          <a:custGeom>
            <a:avLst/>
            <a:gdLst/>
            <a:ahLst/>
            <a:cxnLst/>
            <a:rect l="l" t="t" r="r" b="b"/>
            <a:pathLst>
              <a:path w="2000542" h="1404169">
                <a:moveTo>
                  <a:pt x="0" y="0"/>
                </a:moveTo>
                <a:lnTo>
                  <a:pt x="2000542" y="0"/>
                </a:lnTo>
                <a:lnTo>
                  <a:pt x="2000542" y="1404169"/>
                </a:lnTo>
                <a:lnTo>
                  <a:pt x="0" y="1404169"/>
                </a:lnTo>
                <a:lnTo>
                  <a:pt x="0" y="0"/>
                </a:lnTo>
                <a:close/>
              </a:path>
            </a:pathLst>
          </a:custGeom>
          <a:blipFill>
            <a:blip r:embed="rId3"/>
            <a:stretch>
              <a:fillRect/>
            </a:stretch>
          </a:blipFill>
        </p:spPr>
        <p:txBody>
          <a:bodyPr/>
          <a:lstStyle/>
          <a:p>
            <a:endParaRPr lang="it-IT"/>
          </a:p>
        </p:txBody>
      </p:sp>
      <p:sp>
        <p:nvSpPr>
          <p:cNvPr id="14" name="CasellaDiTesto 13">
            <a:extLst>
              <a:ext uri="{FF2B5EF4-FFF2-40B4-BE49-F238E27FC236}">
                <a16:creationId xmlns:a16="http://schemas.microsoft.com/office/drawing/2014/main" id="{3149D9C0-3208-1FB7-4251-CB106F13628A}"/>
              </a:ext>
            </a:extLst>
          </p:cNvPr>
          <p:cNvSpPr txBox="1"/>
          <p:nvPr/>
        </p:nvSpPr>
        <p:spPr>
          <a:xfrm>
            <a:off x="1219200" y="6905449"/>
            <a:ext cx="15468600" cy="1323439"/>
          </a:xfrm>
          <a:prstGeom prst="rect">
            <a:avLst/>
          </a:prstGeom>
          <a:noFill/>
        </p:spPr>
        <p:txBody>
          <a:bodyPr wrap="square">
            <a:spAutoFit/>
          </a:bodyPr>
          <a:lstStyle/>
          <a:p>
            <a:pPr algn="ctr"/>
            <a:r>
              <a:rPr lang="it-IT" sz="4400" dirty="0">
                <a:solidFill>
                  <a:schemeClr val="bg1"/>
                </a:solidFill>
              </a:rPr>
              <a:t>Cristina Maggi, Direttrice H2IT-Associazione Italiana Idrogeno</a:t>
            </a:r>
          </a:p>
          <a:p>
            <a:pPr algn="ctr"/>
            <a:r>
              <a:rPr lang="it-IT" sz="1800" dirty="0">
                <a:solidFill>
                  <a:schemeClr val="bg1"/>
                </a:solidFill>
                <a:hlinkClick r:id="rId4">
                  <a:extLst>
                    <a:ext uri="{A12FA001-AC4F-418D-AE19-62706E023703}">
                      <ahyp:hlinkClr xmlns:ahyp="http://schemas.microsoft.com/office/drawing/2018/hyperlinkcolor" val="tx"/>
                    </a:ext>
                  </a:extLst>
                </a:hlinkClick>
              </a:rPr>
              <a:t>www.h2it.it</a:t>
            </a:r>
            <a:r>
              <a:rPr lang="it-IT" sz="1800" dirty="0">
                <a:solidFill>
                  <a:schemeClr val="bg1"/>
                </a:solidFill>
              </a:rPr>
              <a:t> segreteria@h2it.it</a:t>
            </a:r>
          </a:p>
          <a:p>
            <a:pPr algn="ctr"/>
            <a:r>
              <a:rPr lang="it-IT" sz="1800" dirty="0">
                <a:solidFill>
                  <a:schemeClr val="bg1"/>
                </a:solidFill>
              </a:rPr>
              <a:t>Via Pantano 9 Milano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B80B9289-C7A3-A369-A990-9CA3810CAB0A}"/>
              </a:ext>
            </a:extLst>
          </p:cNvPr>
          <p:cNvSpPr>
            <a:spLocks noGrp="1"/>
          </p:cNvSpPr>
          <p:nvPr>
            <p:ph type="ftr" sz="quarter" idx="11"/>
          </p:nvPr>
        </p:nvSpPr>
        <p:spPr/>
        <p:txBody>
          <a:bodyPr/>
          <a:lstStyle/>
          <a:p>
            <a:r>
              <a:rPr lang="it-IT" sz="2100" b="1"/>
              <a:t>H2IT-Associazione Italiana Idrogeno </a:t>
            </a:r>
            <a:endParaRPr lang="en-GB" dirty="0"/>
          </a:p>
        </p:txBody>
      </p:sp>
      <p:sp>
        <p:nvSpPr>
          <p:cNvPr id="5" name="Segnaposto numero diapositiva 4">
            <a:extLst>
              <a:ext uri="{FF2B5EF4-FFF2-40B4-BE49-F238E27FC236}">
                <a16:creationId xmlns:a16="http://schemas.microsoft.com/office/drawing/2014/main" id="{7D11BE67-59F4-F5D2-C8B5-AC9D4E5CE62D}"/>
              </a:ext>
            </a:extLst>
          </p:cNvPr>
          <p:cNvSpPr>
            <a:spLocks noGrp="1"/>
          </p:cNvSpPr>
          <p:nvPr>
            <p:ph type="sldNum" sz="quarter" idx="12"/>
          </p:nvPr>
        </p:nvSpPr>
        <p:spPr/>
        <p:txBody>
          <a:bodyPr/>
          <a:lstStyle/>
          <a:p>
            <a:fld id="{3A48C755-3759-4FC5-AA52-08E548DBBFD5}" type="slidenum">
              <a:rPr lang="en-GB" smtClean="0"/>
              <a:pPr/>
              <a:t>10</a:t>
            </a:fld>
            <a:endParaRPr lang="en-GB" dirty="0"/>
          </a:p>
        </p:txBody>
      </p:sp>
      <p:sp>
        <p:nvSpPr>
          <p:cNvPr id="6" name="Segnaposto contenuto 1">
            <a:extLst>
              <a:ext uri="{FF2B5EF4-FFF2-40B4-BE49-F238E27FC236}">
                <a16:creationId xmlns:a16="http://schemas.microsoft.com/office/drawing/2014/main" id="{34158A9D-0F6D-15E5-8661-4251A661E82E}"/>
              </a:ext>
            </a:extLst>
          </p:cNvPr>
          <p:cNvSpPr>
            <a:spLocks noGrp="1"/>
          </p:cNvSpPr>
          <p:nvPr>
            <p:ph idx="1"/>
          </p:nvPr>
        </p:nvSpPr>
        <p:spPr>
          <a:xfrm>
            <a:off x="304800" y="1943100"/>
            <a:ext cx="16687800" cy="6971030"/>
          </a:xfrm>
        </p:spPr>
        <p:txBody>
          <a:bodyPr>
            <a:normAutofit/>
          </a:bodyPr>
          <a:lstStyle/>
          <a:p>
            <a:r>
              <a:rPr lang="it-IT" sz="3600" dirty="0"/>
              <a:t>Il </a:t>
            </a:r>
            <a:r>
              <a:rPr lang="it-IT" sz="3600" b="1" dirty="0">
                <a:solidFill>
                  <a:srgbClr val="3662A8"/>
                </a:solidFill>
              </a:rPr>
              <a:t>PNRR</a:t>
            </a:r>
            <a:r>
              <a:rPr lang="it-IT" sz="3600" dirty="0"/>
              <a:t> ha destinato 3,64 miliardi </a:t>
            </a:r>
            <a:r>
              <a:rPr lang="it-IT" sz="3600" b="1" dirty="0">
                <a:solidFill>
                  <a:srgbClr val="3662A8"/>
                </a:solidFill>
              </a:rPr>
              <a:t>alla filiera nazionale </a:t>
            </a:r>
            <a:r>
              <a:rPr lang="it-IT" sz="3600" dirty="0"/>
              <a:t>dell’idrogeno</a:t>
            </a:r>
          </a:p>
          <a:p>
            <a:r>
              <a:rPr lang="it-IT" sz="3600" dirty="0"/>
              <a:t> </a:t>
            </a:r>
            <a:r>
              <a:rPr lang="it-IT" sz="3600" b="1" dirty="0">
                <a:solidFill>
                  <a:srgbClr val="3662A8"/>
                </a:solidFill>
              </a:rPr>
              <a:t>La misura M2C2 – 4.4.1 del PNRR</a:t>
            </a:r>
            <a:r>
              <a:rPr lang="it-IT" sz="3600" dirty="0"/>
              <a:t>, assegna oltre 2,4 miliardi di euro per il rinnovo del parco mezzi regionale per il trasporto pubblico con veicoli puliti, per il periodo 2021–2026.  </a:t>
            </a:r>
          </a:p>
          <a:p>
            <a:r>
              <a:rPr lang="it-IT" sz="3600" dirty="0"/>
              <a:t>Il </a:t>
            </a:r>
            <a:r>
              <a:rPr lang="it-IT" sz="3600" b="1" dirty="0">
                <a:solidFill>
                  <a:srgbClr val="3662A8"/>
                </a:solidFill>
              </a:rPr>
              <a:t>Piano Strategico Nazionale della Mobilità Sostenibile </a:t>
            </a:r>
            <a:r>
              <a:rPr lang="it-IT" sz="3600" dirty="0"/>
              <a:t>mette a disposizione, 3,88 miliardi di euro per l’acquisto di veicoli alimentati con fonti energetiche pulite. </a:t>
            </a:r>
          </a:p>
          <a:p>
            <a:r>
              <a:rPr lang="it-IT" sz="3600" dirty="0"/>
              <a:t>Le risorse del </a:t>
            </a:r>
            <a:r>
              <a:rPr lang="it-IT" sz="3600" b="1" dirty="0">
                <a:solidFill>
                  <a:srgbClr val="3662A8"/>
                </a:solidFill>
              </a:rPr>
              <a:t>Fondo complementare al PNRR </a:t>
            </a:r>
            <a:r>
              <a:rPr lang="it-IT" sz="3600" dirty="0"/>
              <a:t>pari a 600 milioni di euro, sono assegnate alle Regioni e Province Autonome di Trento e Bolzano, per gli anni dal 2022 al 2026</a:t>
            </a:r>
          </a:p>
        </p:txBody>
      </p:sp>
      <p:sp>
        <p:nvSpPr>
          <p:cNvPr id="7" name="Titolo 3">
            <a:extLst>
              <a:ext uri="{FF2B5EF4-FFF2-40B4-BE49-F238E27FC236}">
                <a16:creationId xmlns:a16="http://schemas.microsoft.com/office/drawing/2014/main" id="{FB3C59BF-9FEE-F48A-3FC3-168DC66BEA16}"/>
              </a:ext>
            </a:extLst>
          </p:cNvPr>
          <p:cNvSpPr>
            <a:spLocks noGrp="1"/>
          </p:cNvSpPr>
          <p:nvPr>
            <p:ph type="title"/>
          </p:nvPr>
        </p:nvSpPr>
        <p:spPr>
          <a:xfrm>
            <a:off x="457199" y="-24765"/>
            <a:ext cx="15964549" cy="1758634"/>
          </a:xfrm>
        </p:spPr>
        <p:txBody>
          <a:bodyPr/>
          <a:lstStyle/>
          <a:p>
            <a:r>
              <a:rPr lang="it-IT" dirty="0"/>
              <a:t>Le Fonti di Finanziamento per il TPL</a:t>
            </a:r>
          </a:p>
        </p:txBody>
      </p:sp>
    </p:spTree>
    <p:extLst>
      <p:ext uri="{BB962C8B-B14F-4D97-AF65-F5344CB8AC3E}">
        <p14:creationId xmlns:p14="http://schemas.microsoft.com/office/powerpoint/2010/main" val="26684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D5C35EC6-B548-605C-7BAC-8746E8659AC3}"/>
              </a:ext>
            </a:extLst>
          </p:cNvPr>
          <p:cNvSpPr>
            <a:spLocks noGrp="1"/>
          </p:cNvSpPr>
          <p:nvPr>
            <p:ph type="sldNum" sz="quarter" idx="12"/>
          </p:nvPr>
        </p:nvSpPr>
        <p:spPr/>
        <p:txBody>
          <a:bodyPr/>
          <a:lstStyle/>
          <a:p>
            <a:fld id="{3A48C755-3759-4FC5-AA52-08E548DBBFD5}" type="slidenum">
              <a:rPr lang="en-GB" smtClean="0"/>
              <a:pPr/>
              <a:t>11</a:t>
            </a:fld>
            <a:endParaRPr lang="en-GB" dirty="0"/>
          </a:p>
        </p:txBody>
      </p:sp>
      <p:pic>
        <p:nvPicPr>
          <p:cNvPr id="7" name="Immagine 6">
            <a:extLst>
              <a:ext uri="{FF2B5EF4-FFF2-40B4-BE49-F238E27FC236}">
                <a16:creationId xmlns:a16="http://schemas.microsoft.com/office/drawing/2014/main" id="{B9F9CD60-882D-12F4-FF7F-728999483024}"/>
              </a:ext>
            </a:extLst>
          </p:cNvPr>
          <p:cNvPicPr>
            <a:picLocks noChangeAspect="1"/>
          </p:cNvPicPr>
          <p:nvPr/>
        </p:nvPicPr>
        <p:blipFill>
          <a:blip r:embed="rId2"/>
          <a:stretch>
            <a:fillRect/>
          </a:stretch>
        </p:blipFill>
        <p:spPr>
          <a:xfrm>
            <a:off x="533400" y="14037"/>
            <a:ext cx="16770287" cy="8496058"/>
          </a:xfrm>
          <a:prstGeom prst="rect">
            <a:avLst/>
          </a:prstGeom>
        </p:spPr>
      </p:pic>
      <p:sp>
        <p:nvSpPr>
          <p:cNvPr id="10" name="CasellaDiTesto 9">
            <a:extLst>
              <a:ext uri="{FF2B5EF4-FFF2-40B4-BE49-F238E27FC236}">
                <a16:creationId xmlns:a16="http://schemas.microsoft.com/office/drawing/2014/main" id="{761743D6-027D-C50E-DC10-ABFABEB28AA3}"/>
              </a:ext>
            </a:extLst>
          </p:cNvPr>
          <p:cNvSpPr txBox="1"/>
          <p:nvPr/>
        </p:nvSpPr>
        <p:spPr>
          <a:xfrm>
            <a:off x="4991100" y="8724900"/>
            <a:ext cx="8305800" cy="584775"/>
          </a:xfrm>
          <a:prstGeom prst="rect">
            <a:avLst/>
          </a:prstGeom>
          <a:noFill/>
        </p:spPr>
        <p:txBody>
          <a:bodyPr wrap="square" rtlCol="0">
            <a:spAutoFit/>
          </a:bodyPr>
          <a:lstStyle/>
          <a:p>
            <a:pPr algn="ctr"/>
            <a:r>
              <a:rPr lang="it-IT" sz="3200" dirty="0">
                <a:latin typeface="Railway" panose="02000506040000020004" pitchFamily="50" charset="0"/>
                <a:hlinkClick r:id="rId3"/>
              </a:rPr>
              <a:t>SCARICA QUI IL DOCUMENTO</a:t>
            </a:r>
            <a:endParaRPr lang="it-IT" sz="3200" dirty="0">
              <a:latin typeface="Railway" panose="02000506040000020004" pitchFamily="50" charset="0"/>
            </a:endParaRPr>
          </a:p>
        </p:txBody>
      </p:sp>
    </p:spTree>
    <p:extLst>
      <p:ext uri="{BB962C8B-B14F-4D97-AF65-F5344CB8AC3E}">
        <p14:creationId xmlns:p14="http://schemas.microsoft.com/office/powerpoint/2010/main" val="84758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12C162AF-352B-2E0F-6181-0127FF45BE74}"/>
              </a:ext>
            </a:extLst>
          </p:cNvPr>
          <p:cNvSpPr>
            <a:spLocks noGrp="1"/>
          </p:cNvSpPr>
          <p:nvPr>
            <p:ph idx="1"/>
          </p:nvPr>
        </p:nvSpPr>
        <p:spPr>
          <a:xfrm>
            <a:off x="667365" y="1943101"/>
            <a:ext cx="16934835" cy="6796088"/>
          </a:xfrm>
        </p:spPr>
        <p:txBody>
          <a:bodyPr/>
          <a:lstStyle/>
          <a:p>
            <a:pPr marL="771525" indent="-771525">
              <a:buSzPct val="100000"/>
              <a:buFont typeface="+mj-lt"/>
              <a:buAutoNum type="arabicPeriod"/>
            </a:pPr>
            <a:r>
              <a:rPr lang="it-IT" sz="4050" b="1" dirty="0"/>
              <a:t>Stanziamenti aggiuntivi in conto investimenti </a:t>
            </a:r>
          </a:p>
          <a:p>
            <a:pPr marL="771525" indent="-771525">
              <a:buSzPct val="100000"/>
              <a:buFont typeface="+mj-lt"/>
              <a:buAutoNum type="arabicPeriod"/>
            </a:pPr>
            <a:r>
              <a:rPr lang="it-IT" sz="4050" b="1" dirty="0"/>
              <a:t>Risorse aggiuntive in conto esercizio attraverso l’incremento del Fondo Nazionale Trasporti al fine di compensare gli extracosti e uno strumento incentivante alla produzione di idrogeno</a:t>
            </a:r>
          </a:p>
          <a:p>
            <a:pPr marL="771525" indent="-771525">
              <a:buSzPct val="100000"/>
              <a:buFont typeface="+mj-lt"/>
              <a:buAutoNum type="arabicPeriod"/>
            </a:pPr>
            <a:r>
              <a:rPr lang="it-IT" sz="4050" b="1" dirty="0"/>
              <a:t>Integrazione della normativa esistente ed una maggiore omogenizzazione </a:t>
            </a:r>
          </a:p>
          <a:p>
            <a:pPr marL="771525" indent="-771525">
              <a:buSzPct val="100000"/>
              <a:buFont typeface="+mj-lt"/>
              <a:buAutoNum type="arabicPeriod"/>
            </a:pPr>
            <a:r>
              <a:rPr lang="it-IT" sz="4050" b="1" dirty="0"/>
              <a:t>Garantire la necessaria autonomia nelle scelte di investimento</a:t>
            </a:r>
          </a:p>
          <a:p>
            <a:pPr marL="771525" indent="-771525">
              <a:buSzPct val="100000"/>
              <a:buFont typeface="+mj-lt"/>
              <a:buAutoNum type="arabicPeriod"/>
            </a:pPr>
            <a:r>
              <a:rPr lang="it-IT" sz="4050" b="1" dirty="0"/>
              <a:t>Prevedere una struttura normativa che favorisca la diffusione degli impianti di produzione dell’idrogeno in punti strategici </a:t>
            </a:r>
          </a:p>
        </p:txBody>
      </p:sp>
      <p:sp>
        <p:nvSpPr>
          <p:cNvPr id="3" name="Segnaposto numero diapositiva 2">
            <a:extLst>
              <a:ext uri="{FF2B5EF4-FFF2-40B4-BE49-F238E27FC236}">
                <a16:creationId xmlns:a16="http://schemas.microsoft.com/office/drawing/2014/main" id="{4C82DEDC-D315-3327-2FC9-1479DB4F23D4}"/>
              </a:ext>
            </a:extLst>
          </p:cNvPr>
          <p:cNvSpPr>
            <a:spLocks noGrp="1"/>
          </p:cNvSpPr>
          <p:nvPr>
            <p:ph type="sldNum" sz="quarter" idx="10"/>
          </p:nvPr>
        </p:nvSpPr>
        <p:spPr bwMode="auto">
          <a:xfrm>
            <a:off x="11277600" y="6310312"/>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it-IT"/>
            </a:defPPr>
            <a:lvl1pPr algn="r" rtl="0" fontAlgn="base">
              <a:spcBef>
                <a:spcPct val="0"/>
              </a:spcBef>
              <a:spcAft>
                <a:spcPct val="0"/>
              </a:spcAft>
              <a:defRPr sz="1000" b="1" kern="1200">
                <a:solidFill>
                  <a:srgbClr val="4F4F8A"/>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A98C868E-8A30-415E-8A04-2900E201FA51}" type="slidenum">
              <a:rPr lang="it-IT" smtClean="0"/>
              <a:pPr>
                <a:defRPr/>
              </a:pPr>
              <a:t>12</a:t>
            </a:fld>
            <a:endParaRPr lang="it-IT" dirty="0"/>
          </a:p>
        </p:txBody>
      </p:sp>
      <p:sp>
        <p:nvSpPr>
          <p:cNvPr id="4" name="Titolo 3">
            <a:extLst>
              <a:ext uri="{FF2B5EF4-FFF2-40B4-BE49-F238E27FC236}">
                <a16:creationId xmlns:a16="http://schemas.microsoft.com/office/drawing/2014/main" id="{F6AB8627-F3BC-4F94-B9D1-C9FAE0DC7DEF}"/>
              </a:ext>
            </a:extLst>
          </p:cNvPr>
          <p:cNvSpPr>
            <a:spLocks noGrp="1"/>
          </p:cNvSpPr>
          <p:nvPr>
            <p:ph type="title"/>
          </p:nvPr>
        </p:nvSpPr>
        <p:spPr>
          <a:xfrm>
            <a:off x="2400300" y="228600"/>
            <a:ext cx="15544800" cy="1714500"/>
          </a:xfrm>
        </p:spPr>
        <p:txBody>
          <a:bodyPr/>
          <a:lstStyle/>
          <a:p>
            <a:r>
              <a:rPr lang="it-IT" dirty="0"/>
              <a:t>Le proposte di ASSTRA e di H2IT</a:t>
            </a:r>
          </a:p>
        </p:txBody>
      </p:sp>
    </p:spTree>
    <p:extLst>
      <p:ext uri="{BB962C8B-B14F-4D97-AF65-F5344CB8AC3E}">
        <p14:creationId xmlns:p14="http://schemas.microsoft.com/office/powerpoint/2010/main" val="4152553061"/>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12C162AF-352B-2E0F-6181-0127FF45BE74}"/>
              </a:ext>
            </a:extLst>
          </p:cNvPr>
          <p:cNvSpPr>
            <a:spLocks noGrp="1"/>
          </p:cNvSpPr>
          <p:nvPr>
            <p:ph idx="1"/>
          </p:nvPr>
        </p:nvSpPr>
        <p:spPr>
          <a:xfrm>
            <a:off x="967740" y="2131220"/>
            <a:ext cx="16249035" cy="6796088"/>
          </a:xfrm>
        </p:spPr>
        <p:txBody>
          <a:bodyPr/>
          <a:lstStyle/>
          <a:p>
            <a:pPr marL="771525" indent="-771525">
              <a:buSzPct val="100000"/>
              <a:buFont typeface="+mj-lt"/>
              <a:buAutoNum type="arabicPeriod" startAt="6"/>
            </a:pPr>
            <a:r>
              <a:rPr lang="it-IT" sz="4050" b="1" dirty="0"/>
              <a:t>Incentivare delle sinergie con altre tipologie di mobilità e altri usi finali, come l’industria </a:t>
            </a:r>
          </a:p>
          <a:p>
            <a:pPr marL="771525" indent="-771525">
              <a:buSzPct val="100000"/>
              <a:buFont typeface="+mj-lt"/>
              <a:buAutoNum type="arabicPeriod" startAt="6"/>
            </a:pPr>
            <a:r>
              <a:rPr lang="it-IT" sz="4050" b="1" dirty="0"/>
              <a:t>Sviluppare contemporaneamente domanda e offerta di idrogeno</a:t>
            </a:r>
          </a:p>
          <a:p>
            <a:pPr marL="771525" indent="-771525">
              <a:buSzPct val="100000"/>
              <a:buFont typeface="+mj-lt"/>
              <a:buAutoNum type="arabicPeriod" startAt="6"/>
            </a:pPr>
            <a:r>
              <a:rPr lang="it-IT" sz="4050" b="1" dirty="0"/>
              <a:t>Investire nella ricerca e nello sviluppo </a:t>
            </a:r>
          </a:p>
          <a:p>
            <a:pPr marL="771525" indent="-771525">
              <a:buSzPct val="100000"/>
              <a:buFont typeface="+mj-lt"/>
              <a:buAutoNum type="arabicPeriod" startAt="6"/>
            </a:pPr>
            <a:r>
              <a:rPr lang="it-IT" sz="4050" b="1" dirty="0"/>
              <a:t>Investire sulla Competitività per la filiera nazionale</a:t>
            </a:r>
          </a:p>
          <a:p>
            <a:pPr marL="771525" indent="-771525">
              <a:buSzPct val="100000"/>
              <a:buFont typeface="+mj-lt"/>
              <a:buAutoNum type="arabicPeriod" startAt="6"/>
            </a:pPr>
            <a:r>
              <a:rPr lang="it-IT" sz="4050" b="1" dirty="0"/>
              <a:t>Supporto formazione ed esperienza per gli enti pubblici territoriali e sensibilizzazione degli stakeholders coinvolti</a:t>
            </a:r>
          </a:p>
        </p:txBody>
      </p:sp>
      <p:sp>
        <p:nvSpPr>
          <p:cNvPr id="3" name="Segnaposto numero diapositiva 2">
            <a:extLst>
              <a:ext uri="{FF2B5EF4-FFF2-40B4-BE49-F238E27FC236}">
                <a16:creationId xmlns:a16="http://schemas.microsoft.com/office/drawing/2014/main" id="{4C82DEDC-D315-3327-2FC9-1479DB4F23D4}"/>
              </a:ext>
            </a:extLst>
          </p:cNvPr>
          <p:cNvSpPr>
            <a:spLocks noGrp="1"/>
          </p:cNvSpPr>
          <p:nvPr>
            <p:ph type="sldNum" sz="quarter" idx="10"/>
          </p:nvPr>
        </p:nvSpPr>
        <p:spPr bwMode="auto">
          <a:xfrm>
            <a:off x="11277600" y="6310312"/>
            <a:ext cx="60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it-IT"/>
            </a:defPPr>
            <a:lvl1pPr algn="r" rtl="0" fontAlgn="base">
              <a:spcBef>
                <a:spcPct val="0"/>
              </a:spcBef>
              <a:spcAft>
                <a:spcPct val="0"/>
              </a:spcAft>
              <a:defRPr sz="1000" b="1" kern="1200">
                <a:solidFill>
                  <a:srgbClr val="4F4F8A"/>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A98C868E-8A30-415E-8A04-2900E201FA51}" type="slidenum">
              <a:rPr lang="it-IT" smtClean="0"/>
              <a:pPr>
                <a:defRPr/>
              </a:pPr>
              <a:t>13</a:t>
            </a:fld>
            <a:endParaRPr lang="it-IT" dirty="0"/>
          </a:p>
        </p:txBody>
      </p:sp>
      <p:sp>
        <p:nvSpPr>
          <p:cNvPr id="4" name="Titolo 3">
            <a:extLst>
              <a:ext uri="{FF2B5EF4-FFF2-40B4-BE49-F238E27FC236}">
                <a16:creationId xmlns:a16="http://schemas.microsoft.com/office/drawing/2014/main" id="{F6AB8627-F3BC-4F94-B9D1-C9FAE0DC7DEF}"/>
              </a:ext>
            </a:extLst>
          </p:cNvPr>
          <p:cNvSpPr>
            <a:spLocks noGrp="1"/>
          </p:cNvSpPr>
          <p:nvPr>
            <p:ph type="title"/>
          </p:nvPr>
        </p:nvSpPr>
        <p:spPr/>
        <p:txBody>
          <a:bodyPr/>
          <a:lstStyle/>
          <a:p>
            <a:r>
              <a:rPr lang="it-IT" dirty="0"/>
              <a:t>Le proposte di ASSTRA e di H2IT</a:t>
            </a:r>
          </a:p>
        </p:txBody>
      </p:sp>
    </p:spTree>
    <p:extLst>
      <p:ext uri="{BB962C8B-B14F-4D97-AF65-F5344CB8AC3E}">
        <p14:creationId xmlns:p14="http://schemas.microsoft.com/office/powerpoint/2010/main" val="4213409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97751B-124E-0893-628B-DAD029981418}"/>
              </a:ext>
            </a:extLst>
          </p:cNvPr>
          <p:cNvSpPr>
            <a:spLocks noGrp="1"/>
          </p:cNvSpPr>
          <p:nvPr>
            <p:ph type="title"/>
          </p:nvPr>
        </p:nvSpPr>
        <p:spPr>
          <a:xfrm>
            <a:off x="1029122" y="286380"/>
            <a:ext cx="16530638" cy="1265253"/>
          </a:xfrm>
        </p:spPr>
        <p:txBody>
          <a:bodyPr/>
          <a:lstStyle/>
          <a:p>
            <a:r>
              <a:rPr lang="it-IT" sz="4800" dirty="0">
                <a:solidFill>
                  <a:srgbClr val="002060"/>
                </a:solidFill>
                <a:ea typeface="+mn-ea"/>
                <a:cs typeface="+mn-cs"/>
              </a:rPr>
              <a:t>RUOLO DELL’IDROGENO NELLE DIVERSE MOBILITÀ</a:t>
            </a:r>
          </a:p>
        </p:txBody>
      </p:sp>
      <p:sp>
        <p:nvSpPr>
          <p:cNvPr id="5" name="Segnaposto numero diapositiva 4">
            <a:extLst>
              <a:ext uri="{FF2B5EF4-FFF2-40B4-BE49-F238E27FC236}">
                <a16:creationId xmlns:a16="http://schemas.microsoft.com/office/drawing/2014/main" id="{577DD753-06F4-7C5A-06F4-F3C7B17D48A6}"/>
              </a:ext>
            </a:extLst>
          </p:cNvPr>
          <p:cNvSpPr>
            <a:spLocks noGrp="1"/>
          </p:cNvSpPr>
          <p:nvPr>
            <p:ph type="sldNum" sz="quarter" idx="12"/>
          </p:nvPr>
        </p:nvSpPr>
        <p:spPr/>
        <p:txBody>
          <a:bodyPr/>
          <a:lstStyle/>
          <a:p>
            <a:pPr defTabSz="1371600"/>
            <a:fld id="{3A48C755-3759-4FC5-AA52-08E548DBBFD5}" type="slidenum">
              <a:rPr lang="en-GB" sz="2700">
                <a:solidFill>
                  <a:prstClr val="black"/>
                </a:solidFill>
              </a:rPr>
              <a:pPr defTabSz="1371600"/>
              <a:t>2</a:t>
            </a:fld>
            <a:endParaRPr lang="en-GB" sz="2700" dirty="0">
              <a:solidFill>
                <a:prstClr val="black"/>
              </a:solidFill>
            </a:endParaRPr>
          </a:p>
        </p:txBody>
      </p:sp>
      <p:graphicFrame>
        <p:nvGraphicFramePr>
          <p:cNvPr id="12" name="Diagramma 11">
            <a:extLst>
              <a:ext uri="{FF2B5EF4-FFF2-40B4-BE49-F238E27FC236}">
                <a16:creationId xmlns:a16="http://schemas.microsoft.com/office/drawing/2014/main" id="{BBB1A838-17E6-4BDE-2296-342532ABF23F}"/>
              </a:ext>
            </a:extLst>
          </p:cNvPr>
          <p:cNvGraphicFramePr/>
          <p:nvPr>
            <p:extLst>
              <p:ext uri="{D42A27DB-BD31-4B8C-83A1-F6EECF244321}">
                <p14:modId xmlns:p14="http://schemas.microsoft.com/office/powerpoint/2010/main" val="1359523165"/>
              </p:ext>
            </p:extLst>
          </p:nvPr>
        </p:nvGraphicFramePr>
        <p:xfrm>
          <a:off x="-2241112" y="2141450"/>
          <a:ext cx="19183490" cy="652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ttangolo con angoli arrotondati 10">
            <a:extLst>
              <a:ext uri="{FF2B5EF4-FFF2-40B4-BE49-F238E27FC236}">
                <a16:creationId xmlns:a16="http://schemas.microsoft.com/office/drawing/2014/main" id="{34F65D74-5972-7786-C5F9-05868AFAE83F}"/>
              </a:ext>
            </a:extLst>
          </p:cNvPr>
          <p:cNvSpPr/>
          <p:nvPr/>
        </p:nvSpPr>
        <p:spPr>
          <a:xfrm>
            <a:off x="14232305" y="2347424"/>
            <a:ext cx="3849833" cy="5798127"/>
          </a:xfrm>
          <a:prstGeom prst="roundRect">
            <a:avLst/>
          </a:prstGeom>
          <a:solidFill>
            <a:schemeClr val="bg1"/>
          </a:solidFill>
          <a:ln w="76200">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Calibri" panose="020F0502020204030204"/>
            </a:endParaRPr>
          </a:p>
        </p:txBody>
      </p:sp>
      <p:sp>
        <p:nvSpPr>
          <p:cNvPr id="13" name="CasellaDiTesto 12">
            <a:extLst>
              <a:ext uri="{FF2B5EF4-FFF2-40B4-BE49-F238E27FC236}">
                <a16:creationId xmlns:a16="http://schemas.microsoft.com/office/drawing/2014/main" id="{4F111DD0-F754-69DD-4205-74A862FD9521}"/>
              </a:ext>
            </a:extLst>
          </p:cNvPr>
          <p:cNvSpPr txBox="1"/>
          <p:nvPr/>
        </p:nvSpPr>
        <p:spPr>
          <a:xfrm>
            <a:off x="14232305" y="3307494"/>
            <a:ext cx="3645890" cy="3831818"/>
          </a:xfrm>
          <a:prstGeom prst="rect">
            <a:avLst/>
          </a:prstGeom>
          <a:noFill/>
        </p:spPr>
        <p:txBody>
          <a:bodyPr wrap="square" rtlCol="0">
            <a:spAutoFit/>
          </a:bodyPr>
          <a:lstStyle/>
          <a:p>
            <a:pPr marL="428625" indent="-428625" defTabSz="1371600">
              <a:buFont typeface="Arial" panose="020B0604020202020204" pitchFamily="34" charset="0"/>
              <a:buChar char="•"/>
            </a:pPr>
            <a:r>
              <a:rPr lang="it-IT" sz="2700" dirty="0">
                <a:solidFill>
                  <a:prstClr val="black"/>
                </a:solidFill>
                <a:latin typeface="Railway" panose="02000506040000020004" pitchFamily="50" charset="0"/>
              </a:rPr>
              <a:t>Utilizzo diretto in FC o in motore endotermico</a:t>
            </a:r>
          </a:p>
          <a:p>
            <a:pPr marL="428625" indent="-428625" defTabSz="1371600">
              <a:buFont typeface="Arial" panose="020B0604020202020204" pitchFamily="34" charset="0"/>
              <a:buChar char="•"/>
            </a:pPr>
            <a:endParaRPr lang="it-IT" sz="2700" dirty="0">
              <a:solidFill>
                <a:prstClr val="black"/>
              </a:solidFill>
              <a:latin typeface="Railway" panose="02000506040000020004" pitchFamily="50" charset="0"/>
            </a:endParaRPr>
          </a:p>
          <a:p>
            <a:pPr marL="428625" indent="-428625" defTabSz="1371600">
              <a:buFont typeface="Arial" panose="020B0604020202020204" pitchFamily="34" charset="0"/>
              <a:buChar char="•"/>
            </a:pPr>
            <a:r>
              <a:rPr lang="it-IT" sz="2700" dirty="0">
                <a:solidFill>
                  <a:prstClr val="black"/>
                </a:solidFill>
                <a:latin typeface="Railway" panose="02000506040000020004" pitchFamily="50" charset="0"/>
              </a:rPr>
              <a:t>Idrogeno gassoso o liquido</a:t>
            </a:r>
          </a:p>
          <a:p>
            <a:pPr marL="428625" indent="-428625" defTabSz="1371600">
              <a:buFont typeface="Arial" panose="020B0604020202020204" pitchFamily="34" charset="0"/>
              <a:buChar char="•"/>
            </a:pPr>
            <a:endParaRPr lang="it-IT" sz="2700" dirty="0">
              <a:solidFill>
                <a:prstClr val="black"/>
              </a:solidFill>
              <a:latin typeface="Railway" panose="02000506040000020004" pitchFamily="50" charset="0"/>
            </a:endParaRPr>
          </a:p>
          <a:p>
            <a:pPr marL="428625" indent="-428625" defTabSz="1371600">
              <a:buFont typeface="Arial" panose="020B0604020202020204" pitchFamily="34" charset="0"/>
              <a:buChar char="•"/>
            </a:pPr>
            <a:r>
              <a:rPr lang="it-IT" sz="2700" dirty="0">
                <a:solidFill>
                  <a:prstClr val="black"/>
                </a:solidFill>
                <a:latin typeface="Railway" panose="02000506040000020004" pitchFamily="50" charset="0"/>
              </a:rPr>
              <a:t>Hydrogen </a:t>
            </a:r>
            <a:r>
              <a:rPr lang="it-IT" sz="2700" dirty="0" err="1">
                <a:solidFill>
                  <a:prstClr val="black"/>
                </a:solidFill>
                <a:latin typeface="Railway" panose="02000506040000020004" pitchFamily="50" charset="0"/>
              </a:rPr>
              <a:t>Based</a:t>
            </a:r>
            <a:r>
              <a:rPr lang="it-IT" sz="2700" dirty="0">
                <a:solidFill>
                  <a:prstClr val="black"/>
                </a:solidFill>
                <a:latin typeface="Railway" panose="02000506040000020004" pitchFamily="50" charset="0"/>
              </a:rPr>
              <a:t> </a:t>
            </a:r>
            <a:r>
              <a:rPr lang="it-IT" sz="2700" dirty="0" err="1">
                <a:solidFill>
                  <a:prstClr val="black"/>
                </a:solidFill>
                <a:latin typeface="Railway" panose="02000506040000020004" pitchFamily="50" charset="0"/>
              </a:rPr>
              <a:t>fuels</a:t>
            </a:r>
            <a:r>
              <a:rPr lang="it-IT" sz="2700" dirty="0">
                <a:solidFill>
                  <a:prstClr val="black"/>
                </a:solidFill>
                <a:latin typeface="Railway" panose="02000506040000020004" pitchFamily="50" charset="0"/>
              </a:rPr>
              <a:t> o derivati </a:t>
            </a:r>
          </a:p>
        </p:txBody>
      </p:sp>
    </p:spTree>
    <p:extLst>
      <p:ext uri="{BB962C8B-B14F-4D97-AF65-F5344CB8AC3E}">
        <p14:creationId xmlns:p14="http://schemas.microsoft.com/office/powerpoint/2010/main" val="268771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D92399B5-0953-0B16-FA47-5F83F12A17A9}"/>
              </a:ext>
            </a:extLst>
          </p:cNvPr>
          <p:cNvSpPr>
            <a:spLocks noGrp="1"/>
          </p:cNvSpPr>
          <p:nvPr>
            <p:ph type="sldNum" sz="quarter" idx="12"/>
          </p:nvPr>
        </p:nvSpPr>
        <p:spPr/>
        <p:txBody>
          <a:bodyPr/>
          <a:lstStyle/>
          <a:p>
            <a:pPr defTabSz="1371600"/>
            <a:fld id="{3A48C755-3759-4FC5-AA52-08E548DBBFD5}" type="slidenum">
              <a:rPr lang="en-GB" sz="2700">
                <a:solidFill>
                  <a:prstClr val="black"/>
                </a:solidFill>
              </a:rPr>
              <a:pPr defTabSz="1371600"/>
              <a:t>3</a:t>
            </a:fld>
            <a:endParaRPr lang="en-GB" sz="2700" dirty="0">
              <a:solidFill>
                <a:prstClr val="black"/>
              </a:solidFill>
            </a:endParaRPr>
          </a:p>
        </p:txBody>
      </p:sp>
      <p:cxnSp>
        <p:nvCxnSpPr>
          <p:cNvPr id="8" name="Connettore 2 7">
            <a:extLst>
              <a:ext uri="{FF2B5EF4-FFF2-40B4-BE49-F238E27FC236}">
                <a16:creationId xmlns:a16="http://schemas.microsoft.com/office/drawing/2014/main" id="{01F28F9E-9D02-CD7E-FFCE-F458ABAC70C7}"/>
              </a:ext>
            </a:extLst>
          </p:cNvPr>
          <p:cNvCxnSpPr>
            <a:cxnSpLocks/>
          </p:cNvCxnSpPr>
          <p:nvPr/>
        </p:nvCxnSpPr>
        <p:spPr>
          <a:xfrm>
            <a:off x="12144569" y="7430882"/>
            <a:ext cx="2321042" cy="1359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2" name="Connettore 2 11">
            <a:extLst>
              <a:ext uri="{FF2B5EF4-FFF2-40B4-BE49-F238E27FC236}">
                <a16:creationId xmlns:a16="http://schemas.microsoft.com/office/drawing/2014/main" id="{59E544F7-2DF7-605D-7FB9-0CDBCD3A9037}"/>
              </a:ext>
            </a:extLst>
          </p:cNvPr>
          <p:cNvCxnSpPr>
            <a:cxnSpLocks/>
          </p:cNvCxnSpPr>
          <p:nvPr/>
        </p:nvCxnSpPr>
        <p:spPr>
          <a:xfrm>
            <a:off x="8648346" y="7493457"/>
            <a:ext cx="2356233"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2" name="Connettore 2 21">
            <a:extLst>
              <a:ext uri="{FF2B5EF4-FFF2-40B4-BE49-F238E27FC236}">
                <a16:creationId xmlns:a16="http://schemas.microsoft.com/office/drawing/2014/main" id="{DE44F1FE-D1DD-B40A-5720-F35FFCA487EB}"/>
              </a:ext>
            </a:extLst>
          </p:cNvPr>
          <p:cNvCxnSpPr>
            <a:cxnSpLocks/>
          </p:cNvCxnSpPr>
          <p:nvPr/>
        </p:nvCxnSpPr>
        <p:spPr>
          <a:xfrm>
            <a:off x="4274197" y="7444472"/>
            <a:ext cx="2321042" cy="1359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aphicFrame>
        <p:nvGraphicFramePr>
          <p:cNvPr id="23" name="Diagramma 22">
            <a:extLst>
              <a:ext uri="{FF2B5EF4-FFF2-40B4-BE49-F238E27FC236}">
                <a16:creationId xmlns:a16="http://schemas.microsoft.com/office/drawing/2014/main" id="{FD86DF9F-FF24-1CA0-6A7E-C68D2CB1E763}"/>
              </a:ext>
            </a:extLst>
          </p:cNvPr>
          <p:cNvGraphicFramePr/>
          <p:nvPr>
            <p:extLst>
              <p:ext uri="{D42A27DB-BD31-4B8C-83A1-F6EECF244321}">
                <p14:modId xmlns:p14="http://schemas.microsoft.com/office/powerpoint/2010/main" val="2248067407"/>
              </p:ext>
            </p:extLst>
          </p:nvPr>
        </p:nvGraphicFramePr>
        <p:xfrm>
          <a:off x="932666" y="1303001"/>
          <a:ext cx="18228618" cy="3159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itolo 1">
            <a:extLst>
              <a:ext uri="{FF2B5EF4-FFF2-40B4-BE49-F238E27FC236}">
                <a16:creationId xmlns:a16="http://schemas.microsoft.com/office/drawing/2014/main" id="{FDCA00D0-D50C-9470-BBE2-7DD13965E663}"/>
              </a:ext>
            </a:extLst>
          </p:cNvPr>
          <p:cNvSpPr>
            <a:spLocks noGrp="1"/>
          </p:cNvSpPr>
          <p:nvPr>
            <p:ph type="title"/>
          </p:nvPr>
        </p:nvSpPr>
        <p:spPr>
          <a:xfrm>
            <a:off x="2268867" y="145991"/>
            <a:ext cx="13205460" cy="1077360"/>
          </a:xfrm>
        </p:spPr>
        <p:txBody>
          <a:bodyPr>
            <a:normAutofit/>
          </a:bodyPr>
          <a:lstStyle/>
          <a:p>
            <a:pPr algn="ctr"/>
            <a:r>
              <a:rPr lang="it-IT" dirty="0">
                <a:latin typeface="Bahnschrift SemiBold SemiConden" panose="020B0502040204020203" pitchFamily="34" charset="0"/>
              </a:rPr>
              <a:t>Policy: Lo scenario europeo</a:t>
            </a:r>
            <a:endParaRPr lang="en-GB" dirty="0">
              <a:latin typeface="Bahnschrift SemiBold SemiConden" panose="020B0502040204020203" pitchFamily="34" charset="0"/>
            </a:endParaRPr>
          </a:p>
        </p:txBody>
      </p:sp>
      <p:sp>
        <p:nvSpPr>
          <p:cNvPr id="25" name="CasellaDiTesto 24">
            <a:extLst>
              <a:ext uri="{FF2B5EF4-FFF2-40B4-BE49-F238E27FC236}">
                <a16:creationId xmlns:a16="http://schemas.microsoft.com/office/drawing/2014/main" id="{D20EF5C2-CC2D-FFE2-69B6-84F6E700360F}"/>
              </a:ext>
            </a:extLst>
          </p:cNvPr>
          <p:cNvSpPr txBox="1"/>
          <p:nvPr/>
        </p:nvSpPr>
        <p:spPr>
          <a:xfrm>
            <a:off x="932667" y="4802828"/>
            <a:ext cx="4058052" cy="1661993"/>
          </a:xfrm>
          <a:prstGeom prst="rect">
            <a:avLst/>
          </a:prstGeom>
          <a:noFill/>
        </p:spPr>
        <p:txBody>
          <a:bodyPr wrap="square" rtlCol="0">
            <a:spAutoFit/>
          </a:bodyPr>
          <a:lstStyle/>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Rinnovabili dal 32 al 40%</a:t>
            </a:r>
          </a:p>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-36-39 % consumo di energia finale e primaria</a:t>
            </a:r>
          </a:p>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Trasporti sostenibili per tutti</a:t>
            </a:r>
          </a:p>
          <a:p>
            <a:pPr marL="428625" indent="-428625" defTabSz="1371600">
              <a:buFont typeface="Arial" panose="020B0604020202020204" pitchFamily="34" charset="0"/>
              <a:buChar char="•"/>
              <a:defRPr/>
            </a:pPr>
            <a:endParaRPr lang="it-IT" dirty="0">
              <a:solidFill>
                <a:prstClr val="black"/>
              </a:solidFill>
              <a:latin typeface="Railway" panose="02000506040000020004" pitchFamily="50" charset="0"/>
            </a:endParaRPr>
          </a:p>
        </p:txBody>
      </p:sp>
      <p:sp>
        <p:nvSpPr>
          <p:cNvPr id="26" name="CasellaDiTesto 25">
            <a:extLst>
              <a:ext uri="{FF2B5EF4-FFF2-40B4-BE49-F238E27FC236}">
                <a16:creationId xmlns:a16="http://schemas.microsoft.com/office/drawing/2014/main" id="{CABC3B8D-E768-90ED-2EC1-5D068185CC21}"/>
              </a:ext>
            </a:extLst>
          </p:cNvPr>
          <p:cNvSpPr txBox="1"/>
          <p:nvPr/>
        </p:nvSpPr>
        <p:spPr>
          <a:xfrm>
            <a:off x="9492773" y="4393073"/>
            <a:ext cx="3410052" cy="2031325"/>
          </a:xfrm>
          <a:prstGeom prst="rect">
            <a:avLst/>
          </a:prstGeom>
          <a:noFill/>
        </p:spPr>
        <p:txBody>
          <a:bodyPr wrap="square" rtlCol="0">
            <a:spAutoFit/>
          </a:bodyPr>
          <a:lstStyle/>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Europa indipendente dai combustibili fossili russi ben prima del 2030</a:t>
            </a:r>
          </a:p>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misure per rispondere all'aumento dei prezzi dell’energia</a:t>
            </a:r>
          </a:p>
        </p:txBody>
      </p:sp>
      <p:sp>
        <p:nvSpPr>
          <p:cNvPr id="27" name="CasellaDiTesto 26">
            <a:extLst>
              <a:ext uri="{FF2B5EF4-FFF2-40B4-BE49-F238E27FC236}">
                <a16:creationId xmlns:a16="http://schemas.microsoft.com/office/drawing/2014/main" id="{B681EDC9-B819-1A02-E2D8-C2053276BFE6}"/>
              </a:ext>
            </a:extLst>
          </p:cNvPr>
          <p:cNvSpPr txBox="1"/>
          <p:nvPr/>
        </p:nvSpPr>
        <p:spPr>
          <a:xfrm>
            <a:off x="5434720" y="4393073"/>
            <a:ext cx="3616895" cy="2031325"/>
          </a:xfrm>
          <a:prstGeom prst="rect">
            <a:avLst/>
          </a:prstGeom>
          <a:noFill/>
          <a:ln>
            <a:noFill/>
          </a:ln>
        </p:spPr>
        <p:txBody>
          <a:bodyPr wrap="square" rtlCol="0">
            <a:spAutoFit/>
          </a:bodyPr>
          <a:lstStyle/>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L’uso di idrogeno pulito per decarbonizzare, in particolare, le industrie ad alta intensità energetica, </a:t>
            </a:r>
          </a:p>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il settore dei trasporti e il settore industriale.</a:t>
            </a:r>
            <a:endParaRPr lang="it-IT" dirty="0">
              <a:solidFill>
                <a:prstClr val="black"/>
              </a:solidFill>
              <a:latin typeface="Railway" panose="02000506040000020004" pitchFamily="50" charset="0"/>
            </a:endParaRPr>
          </a:p>
        </p:txBody>
      </p:sp>
      <p:pic>
        <p:nvPicPr>
          <p:cNvPr id="28" name="Immagine 27" descr="Immagine che contiene blu&#10;&#10;Descrizione generata automaticamente">
            <a:extLst>
              <a:ext uri="{FF2B5EF4-FFF2-40B4-BE49-F238E27FC236}">
                <a16:creationId xmlns:a16="http://schemas.microsoft.com/office/drawing/2014/main" id="{979C5204-A864-AC28-3B10-CAD2B9D369B0}"/>
              </a:ext>
            </a:extLst>
          </p:cNvPr>
          <p:cNvPicPr>
            <a:picLocks noChangeAspect="1"/>
          </p:cNvPicPr>
          <p:nvPr/>
        </p:nvPicPr>
        <p:blipFill>
          <a:blip r:embed="rId7"/>
          <a:stretch>
            <a:fillRect/>
          </a:stretch>
        </p:blipFill>
        <p:spPr>
          <a:xfrm flipH="1">
            <a:off x="462923" y="145991"/>
            <a:ext cx="1343025" cy="1343025"/>
          </a:xfrm>
          <a:prstGeom prst="rect">
            <a:avLst/>
          </a:prstGeom>
          <a:ln>
            <a:noFill/>
          </a:ln>
          <a:effectLst>
            <a:outerShdw blurRad="292100" dist="139700" dir="2700000" algn="tl" rotWithShape="0">
              <a:srgbClr val="333333">
                <a:alpha val="65000"/>
              </a:srgbClr>
            </a:outerShdw>
          </a:effectLst>
        </p:spPr>
      </p:pic>
      <p:sp>
        <p:nvSpPr>
          <p:cNvPr id="29" name="CasellaDiTesto 28">
            <a:extLst>
              <a:ext uri="{FF2B5EF4-FFF2-40B4-BE49-F238E27FC236}">
                <a16:creationId xmlns:a16="http://schemas.microsoft.com/office/drawing/2014/main" id="{1FA6C93E-6880-FF45-E26F-5D500D2B01A6}"/>
              </a:ext>
            </a:extLst>
          </p:cNvPr>
          <p:cNvSpPr txBox="1"/>
          <p:nvPr/>
        </p:nvSpPr>
        <p:spPr>
          <a:xfrm>
            <a:off x="5406498" y="6793730"/>
            <a:ext cx="3410052"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sz="1600">
                <a:latin typeface="Bahnschrift Light SemiCondensed" panose="020B0502040204020203" pitchFamily="34" charset="0"/>
              </a:defRPr>
            </a:lvl1pPr>
          </a:lstStyle>
          <a:p>
            <a:pPr marL="0" indent="0" algn="ctr" defTabSz="1371600">
              <a:buNone/>
              <a:defRPr/>
            </a:pPr>
            <a:r>
              <a:rPr lang="en-US" sz="2400" noProof="1">
                <a:solidFill>
                  <a:prstClr val="black"/>
                </a:solidFill>
                <a:latin typeface="Railway" panose="02000506040000020004" pitchFamily="50" charset="0"/>
              </a:rPr>
              <a:t>40 GW di elettolizzatori e 10 Milioni di t H2 verde al 2030</a:t>
            </a:r>
          </a:p>
        </p:txBody>
      </p:sp>
      <p:sp>
        <p:nvSpPr>
          <p:cNvPr id="30" name="CasellaDiTesto 29">
            <a:extLst>
              <a:ext uri="{FF2B5EF4-FFF2-40B4-BE49-F238E27FC236}">
                <a16:creationId xmlns:a16="http://schemas.microsoft.com/office/drawing/2014/main" id="{8092A959-B531-AE28-7DBA-FA22586BB0ED}"/>
              </a:ext>
            </a:extLst>
          </p:cNvPr>
          <p:cNvSpPr txBox="1"/>
          <p:nvPr/>
        </p:nvSpPr>
        <p:spPr>
          <a:xfrm>
            <a:off x="9913902" y="6793730"/>
            <a:ext cx="2815368" cy="15696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sz="1600">
                <a:latin typeface="Bahnschrift Light SemiCondensed" panose="020B0502040204020203" pitchFamily="34" charset="0"/>
              </a:defRPr>
            </a:lvl1pPr>
          </a:lstStyle>
          <a:p>
            <a:pPr marL="0" indent="0" algn="ctr" defTabSz="1371600">
              <a:buNone/>
              <a:defRPr/>
            </a:pPr>
            <a:r>
              <a:rPr lang="en-US" sz="2400" noProof="1">
                <a:solidFill>
                  <a:prstClr val="black"/>
                </a:solidFill>
                <a:latin typeface="Railway" panose="02000506040000020004" pitchFamily="50" charset="0"/>
              </a:rPr>
              <a:t>20 Milioni di t H2 verde al 2030</a:t>
            </a:r>
          </a:p>
          <a:p>
            <a:pPr marL="0" indent="0" algn="ctr" defTabSz="1371600">
              <a:buNone/>
              <a:defRPr/>
            </a:pPr>
            <a:r>
              <a:rPr lang="en-US" sz="2400" noProof="1">
                <a:solidFill>
                  <a:srgbClr val="FF0000"/>
                </a:solidFill>
                <a:latin typeface="Railway" panose="02000506040000020004" pitchFamily="50" charset="0"/>
              </a:rPr>
              <a:t> </a:t>
            </a:r>
            <a:r>
              <a:rPr lang="en-US" sz="2400" noProof="1">
                <a:solidFill>
                  <a:prstClr val="black"/>
                </a:solidFill>
                <a:latin typeface="Railway" panose="02000506040000020004" pitchFamily="50" charset="0"/>
              </a:rPr>
              <a:t>Nuovi target FIT for 55</a:t>
            </a:r>
          </a:p>
        </p:txBody>
      </p:sp>
      <p:sp>
        <p:nvSpPr>
          <p:cNvPr id="31" name="Ovale 30">
            <a:extLst>
              <a:ext uri="{FF2B5EF4-FFF2-40B4-BE49-F238E27FC236}">
                <a16:creationId xmlns:a16="http://schemas.microsoft.com/office/drawing/2014/main" id="{CB5FE996-C5A0-1CF9-CEF9-05424EBB810D}"/>
              </a:ext>
            </a:extLst>
          </p:cNvPr>
          <p:cNvSpPr/>
          <p:nvPr/>
        </p:nvSpPr>
        <p:spPr>
          <a:xfrm>
            <a:off x="8849879" y="7059418"/>
            <a:ext cx="929148" cy="868079"/>
          </a:xfrm>
          <a:prstGeom prst="ellipse">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defRPr/>
            </a:pPr>
            <a:r>
              <a:rPr lang="it-IT" sz="2400" dirty="0">
                <a:solidFill>
                  <a:prstClr val="black"/>
                </a:solidFill>
                <a:latin typeface="Railway" panose="02000506040000020004" pitchFamily="50" charset="0"/>
              </a:rPr>
              <a:t>x2</a:t>
            </a:r>
          </a:p>
        </p:txBody>
      </p:sp>
      <p:sp>
        <p:nvSpPr>
          <p:cNvPr id="32" name="CasellaDiTesto 31">
            <a:extLst>
              <a:ext uri="{FF2B5EF4-FFF2-40B4-BE49-F238E27FC236}">
                <a16:creationId xmlns:a16="http://schemas.microsoft.com/office/drawing/2014/main" id="{F96D8BD3-20DD-8D91-5A05-FCA9843A14F1}"/>
              </a:ext>
            </a:extLst>
          </p:cNvPr>
          <p:cNvSpPr txBox="1"/>
          <p:nvPr/>
        </p:nvSpPr>
        <p:spPr>
          <a:xfrm>
            <a:off x="1159226" y="6895382"/>
            <a:ext cx="3410052" cy="830997"/>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sz="1600">
                <a:latin typeface="Bahnschrift Light SemiCondensed" panose="020B0502040204020203" pitchFamily="34" charset="0"/>
              </a:defRPr>
            </a:lvl1pPr>
          </a:lstStyle>
          <a:p>
            <a:pPr marL="0" indent="0" algn="ctr" defTabSz="1371600">
              <a:buNone/>
              <a:defRPr/>
            </a:pPr>
            <a:r>
              <a:rPr lang="en-US" sz="2400" noProof="1">
                <a:solidFill>
                  <a:prstClr val="black"/>
                </a:solidFill>
                <a:latin typeface="Railway" panose="02000506040000020004" pitchFamily="50" charset="0"/>
              </a:rPr>
              <a:t>AFIR, CO2 STANDARDS, RED III, GAS PACKAGE</a:t>
            </a:r>
          </a:p>
        </p:txBody>
      </p:sp>
      <p:sp>
        <p:nvSpPr>
          <p:cNvPr id="33" name="CasellaDiTesto 32">
            <a:extLst>
              <a:ext uri="{FF2B5EF4-FFF2-40B4-BE49-F238E27FC236}">
                <a16:creationId xmlns:a16="http://schemas.microsoft.com/office/drawing/2014/main" id="{0550FA5B-87FB-2F3A-BDD8-F043C7005DBD}"/>
              </a:ext>
            </a:extLst>
          </p:cNvPr>
          <p:cNvSpPr txBox="1"/>
          <p:nvPr/>
        </p:nvSpPr>
        <p:spPr>
          <a:xfrm>
            <a:off x="13150400" y="4393073"/>
            <a:ext cx="3923460" cy="1708160"/>
          </a:xfrm>
          <a:prstGeom prst="rect">
            <a:avLst/>
          </a:prstGeom>
          <a:noFill/>
        </p:spPr>
        <p:txBody>
          <a:bodyPr wrap="square" rtlCol="0">
            <a:spAutoFit/>
          </a:bodyPr>
          <a:lstStyle/>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Hydrogen Bank</a:t>
            </a:r>
          </a:p>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Critical </a:t>
            </a:r>
            <a:r>
              <a:rPr lang="it-IT" sz="2100" dirty="0" err="1">
                <a:solidFill>
                  <a:prstClr val="black"/>
                </a:solidFill>
                <a:latin typeface="Railway" panose="02000506040000020004" pitchFamily="50" charset="0"/>
              </a:rPr>
              <a:t>Raw</a:t>
            </a:r>
            <a:r>
              <a:rPr lang="it-IT" sz="2100" dirty="0">
                <a:solidFill>
                  <a:prstClr val="black"/>
                </a:solidFill>
                <a:latin typeface="Railway" panose="02000506040000020004" pitchFamily="50" charset="0"/>
              </a:rPr>
              <a:t> </a:t>
            </a:r>
            <a:r>
              <a:rPr lang="it-IT" sz="2100" dirty="0" err="1">
                <a:solidFill>
                  <a:prstClr val="black"/>
                </a:solidFill>
                <a:latin typeface="Railway" panose="02000506040000020004" pitchFamily="50" charset="0"/>
              </a:rPr>
              <a:t>Material</a:t>
            </a:r>
            <a:r>
              <a:rPr lang="it-IT" sz="2100" dirty="0">
                <a:solidFill>
                  <a:prstClr val="black"/>
                </a:solidFill>
                <a:latin typeface="Railway" panose="02000506040000020004" pitchFamily="50" charset="0"/>
              </a:rPr>
              <a:t> Act</a:t>
            </a:r>
          </a:p>
          <a:p>
            <a:pPr marL="428625" indent="-428625" defTabSz="1371600">
              <a:buFont typeface="Arial" panose="020B0604020202020204" pitchFamily="34" charset="0"/>
              <a:buChar char="•"/>
              <a:defRPr/>
            </a:pPr>
            <a:r>
              <a:rPr lang="it-IT" sz="2100" dirty="0">
                <a:solidFill>
                  <a:prstClr val="black"/>
                </a:solidFill>
                <a:latin typeface="Railway" panose="02000506040000020004" pitchFamily="50" charset="0"/>
              </a:rPr>
              <a:t>Innovation Fund per le tecnologie pulite</a:t>
            </a:r>
          </a:p>
          <a:p>
            <a:pPr marL="428625" indent="-428625" defTabSz="1371600">
              <a:buFont typeface="Arial" panose="020B0604020202020204" pitchFamily="34" charset="0"/>
              <a:buChar char="•"/>
              <a:defRPr/>
            </a:pPr>
            <a:endParaRPr lang="it-IT" sz="2100" dirty="0">
              <a:solidFill>
                <a:prstClr val="black"/>
              </a:solidFill>
              <a:latin typeface="Railway" panose="02000506040000020004" pitchFamily="50" charset="0"/>
            </a:endParaRPr>
          </a:p>
        </p:txBody>
      </p:sp>
      <p:sp>
        <p:nvSpPr>
          <p:cNvPr id="34" name="CasellaDiTesto 33">
            <a:extLst>
              <a:ext uri="{FF2B5EF4-FFF2-40B4-BE49-F238E27FC236}">
                <a16:creationId xmlns:a16="http://schemas.microsoft.com/office/drawing/2014/main" id="{B3EA1DB7-A6EE-10F7-1BDC-FBBA3B68BA3C}"/>
              </a:ext>
            </a:extLst>
          </p:cNvPr>
          <p:cNvSpPr txBox="1"/>
          <p:nvPr/>
        </p:nvSpPr>
        <p:spPr>
          <a:xfrm>
            <a:off x="13553667" y="6793730"/>
            <a:ext cx="2815368"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285750" indent="-285750">
              <a:buFont typeface="Arial" panose="020B0604020202020204" pitchFamily="34" charset="0"/>
              <a:buChar char="•"/>
              <a:defRPr sz="1600">
                <a:latin typeface="Bahnschrift Light SemiCondensed" panose="020B0502040204020203" pitchFamily="34" charset="0"/>
              </a:defRPr>
            </a:lvl1pPr>
          </a:lstStyle>
          <a:p>
            <a:pPr marL="0" indent="0" algn="ctr" defTabSz="1371600">
              <a:buNone/>
              <a:defRPr/>
            </a:pPr>
            <a:r>
              <a:rPr lang="it-IT" sz="2400" dirty="0">
                <a:solidFill>
                  <a:prstClr val="black"/>
                </a:solidFill>
                <a:latin typeface="Railway" panose="02000506040000020004" pitchFamily="50" charset="0"/>
              </a:rPr>
              <a:t>4,5€/kg per produrre h2 rinnovabile</a:t>
            </a:r>
          </a:p>
        </p:txBody>
      </p:sp>
    </p:spTree>
    <p:extLst>
      <p:ext uri="{BB962C8B-B14F-4D97-AF65-F5344CB8AC3E}">
        <p14:creationId xmlns:p14="http://schemas.microsoft.com/office/powerpoint/2010/main" val="180192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D57CE8-FC60-5FC0-D7DA-931187AA0D7C}"/>
              </a:ext>
            </a:extLst>
          </p:cNvPr>
          <p:cNvSpPr>
            <a:spLocks noGrp="1"/>
          </p:cNvSpPr>
          <p:nvPr>
            <p:ph type="title"/>
          </p:nvPr>
        </p:nvSpPr>
        <p:spPr>
          <a:xfrm>
            <a:off x="242889" y="27383"/>
            <a:ext cx="9514176" cy="1515668"/>
          </a:xfrm>
        </p:spPr>
        <p:txBody>
          <a:bodyPr/>
          <a:lstStyle/>
          <a:p>
            <a:pPr lvl="0" algn="ctr"/>
            <a:r>
              <a:rPr lang="it-IT" sz="3600" dirty="0">
                <a:solidFill>
                  <a:srgbClr val="002060"/>
                </a:solidFill>
                <a:ea typeface="+mn-ea"/>
                <a:cs typeface="+mn-cs"/>
              </a:rPr>
              <a:t>Alternative </a:t>
            </a:r>
            <a:r>
              <a:rPr lang="it-IT" sz="3600" dirty="0" err="1">
                <a:solidFill>
                  <a:srgbClr val="002060"/>
                </a:solidFill>
                <a:ea typeface="+mn-ea"/>
                <a:cs typeface="+mn-cs"/>
              </a:rPr>
              <a:t>Fuels</a:t>
            </a:r>
            <a:r>
              <a:rPr lang="it-IT" sz="3600" dirty="0">
                <a:solidFill>
                  <a:srgbClr val="002060"/>
                </a:solidFill>
                <a:ea typeface="+mn-ea"/>
                <a:cs typeface="+mn-cs"/>
              </a:rPr>
              <a:t> </a:t>
            </a:r>
            <a:r>
              <a:rPr lang="it-IT" sz="3600" dirty="0" err="1">
                <a:solidFill>
                  <a:srgbClr val="002060"/>
                </a:solidFill>
                <a:ea typeface="+mn-ea"/>
                <a:cs typeface="+mn-cs"/>
              </a:rPr>
              <a:t>Infrastructure</a:t>
            </a:r>
            <a:r>
              <a:rPr lang="it-IT" sz="3600" dirty="0">
                <a:solidFill>
                  <a:srgbClr val="002060"/>
                </a:solidFill>
                <a:ea typeface="+mn-ea"/>
                <a:cs typeface="+mn-cs"/>
              </a:rPr>
              <a:t> </a:t>
            </a:r>
            <a:r>
              <a:rPr lang="it-IT" sz="3600" dirty="0" err="1">
                <a:solidFill>
                  <a:srgbClr val="002060"/>
                </a:solidFill>
                <a:ea typeface="+mn-ea"/>
                <a:cs typeface="+mn-cs"/>
              </a:rPr>
              <a:t>Regulation</a:t>
            </a:r>
            <a:r>
              <a:rPr lang="it-IT" sz="3600" dirty="0">
                <a:solidFill>
                  <a:srgbClr val="002060"/>
                </a:solidFill>
                <a:ea typeface="+mn-ea"/>
                <a:cs typeface="+mn-cs"/>
              </a:rPr>
              <a:t> (AFIR)</a:t>
            </a:r>
          </a:p>
        </p:txBody>
      </p:sp>
      <p:graphicFrame>
        <p:nvGraphicFramePr>
          <p:cNvPr id="7" name="Diagramma 6">
            <a:extLst>
              <a:ext uri="{FF2B5EF4-FFF2-40B4-BE49-F238E27FC236}">
                <a16:creationId xmlns:a16="http://schemas.microsoft.com/office/drawing/2014/main" id="{32B39885-6B50-8AD2-BB54-464F632E3249}"/>
              </a:ext>
            </a:extLst>
          </p:cNvPr>
          <p:cNvGraphicFramePr/>
          <p:nvPr>
            <p:extLst>
              <p:ext uri="{D42A27DB-BD31-4B8C-83A1-F6EECF244321}">
                <p14:modId xmlns:p14="http://schemas.microsoft.com/office/powerpoint/2010/main" val="2457889543"/>
              </p:ext>
            </p:extLst>
          </p:nvPr>
        </p:nvGraphicFramePr>
        <p:xfrm>
          <a:off x="-1529885" y="1136000"/>
          <a:ext cx="12712035" cy="2148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a:extLst>
              <a:ext uri="{FF2B5EF4-FFF2-40B4-BE49-F238E27FC236}">
                <a16:creationId xmlns:a16="http://schemas.microsoft.com/office/drawing/2014/main" id="{6BBFD636-D29D-84ED-DE50-3AB5BE38738B}"/>
              </a:ext>
            </a:extLst>
          </p:cNvPr>
          <p:cNvGraphicFramePr/>
          <p:nvPr>
            <p:extLst>
              <p:ext uri="{D42A27DB-BD31-4B8C-83A1-F6EECF244321}">
                <p14:modId xmlns:p14="http://schemas.microsoft.com/office/powerpoint/2010/main" val="1140281839"/>
              </p:ext>
            </p:extLst>
          </p:nvPr>
        </p:nvGraphicFramePr>
        <p:xfrm>
          <a:off x="0" y="3445886"/>
          <a:ext cx="9757065" cy="59771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Titolo 1">
            <a:extLst>
              <a:ext uri="{FF2B5EF4-FFF2-40B4-BE49-F238E27FC236}">
                <a16:creationId xmlns:a16="http://schemas.microsoft.com/office/drawing/2014/main" id="{AFCBAD34-ED87-E534-E27E-B97F416108A9}"/>
              </a:ext>
            </a:extLst>
          </p:cNvPr>
          <p:cNvSpPr txBox="1">
            <a:spLocks/>
          </p:cNvSpPr>
          <p:nvPr/>
        </p:nvSpPr>
        <p:spPr>
          <a:xfrm>
            <a:off x="9409377" y="48326"/>
            <a:ext cx="9514176" cy="1515668"/>
          </a:xfrm>
          <a:prstGeom prst="rect">
            <a:avLst/>
          </a:prstGeom>
        </p:spPr>
        <p:txBody>
          <a:bodyPr vert="horz" lIns="137160" tIns="68580" rIns="137160" bIns="68580" rtlCol="0" anchor="ctr">
            <a:noAutofit/>
          </a:bodyPr>
          <a:lstStyle>
            <a:lvl1pPr lvl="0" algn="ctr">
              <a:lnSpc>
                <a:spcPct val="90000"/>
              </a:lnSpc>
              <a:spcBef>
                <a:spcPct val="0"/>
              </a:spcBef>
              <a:buNone/>
              <a:defRPr lang="en-GB" sz="2400" b="1" noProof="0">
                <a:solidFill>
                  <a:srgbClr val="002060"/>
                </a:solidFill>
                <a:latin typeface="Railway" panose="02000506040000020004" pitchFamily="50" charset="0"/>
              </a:defRPr>
            </a:lvl1pPr>
          </a:lstStyle>
          <a:p>
            <a:pPr defTabSz="1371600"/>
            <a:r>
              <a:rPr lang="it-IT" sz="3600" dirty="0" err="1"/>
              <a:t>Renewable</a:t>
            </a:r>
            <a:r>
              <a:rPr lang="it-IT" sz="3600" dirty="0"/>
              <a:t> energy Directive III</a:t>
            </a:r>
          </a:p>
          <a:p>
            <a:pPr defTabSz="1371600"/>
            <a:r>
              <a:rPr lang="it-IT" sz="3600" dirty="0"/>
              <a:t>(RED III)</a:t>
            </a:r>
          </a:p>
        </p:txBody>
      </p:sp>
      <p:graphicFrame>
        <p:nvGraphicFramePr>
          <p:cNvPr id="18" name="Diagramma 17">
            <a:extLst>
              <a:ext uri="{FF2B5EF4-FFF2-40B4-BE49-F238E27FC236}">
                <a16:creationId xmlns:a16="http://schemas.microsoft.com/office/drawing/2014/main" id="{ED5626D6-1727-6ACC-1FF6-9767E11DCD59}"/>
              </a:ext>
            </a:extLst>
          </p:cNvPr>
          <p:cNvGraphicFramePr/>
          <p:nvPr>
            <p:extLst>
              <p:ext uri="{D42A27DB-BD31-4B8C-83A1-F6EECF244321}">
                <p14:modId xmlns:p14="http://schemas.microsoft.com/office/powerpoint/2010/main" val="564016896"/>
              </p:ext>
            </p:extLst>
          </p:nvPr>
        </p:nvGraphicFramePr>
        <p:xfrm>
          <a:off x="10075418" y="3490519"/>
          <a:ext cx="7786556" cy="56080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21" name="Gruppo 20">
            <a:extLst>
              <a:ext uri="{FF2B5EF4-FFF2-40B4-BE49-F238E27FC236}">
                <a16:creationId xmlns:a16="http://schemas.microsoft.com/office/drawing/2014/main" id="{2920BDF5-511C-C267-2355-9FDBD2ADB421}"/>
              </a:ext>
            </a:extLst>
          </p:cNvPr>
          <p:cNvGrpSpPr/>
          <p:nvPr/>
        </p:nvGrpSpPr>
        <p:grpSpPr>
          <a:xfrm>
            <a:off x="10504844" y="1419245"/>
            <a:ext cx="7664823" cy="1723826"/>
            <a:chOff x="2398634" y="3951935"/>
            <a:chExt cx="8029218" cy="1550780"/>
          </a:xfrm>
        </p:grpSpPr>
        <p:sp>
          <p:nvSpPr>
            <p:cNvPr id="23" name="Freccia a pentagono 22">
              <a:extLst>
                <a:ext uri="{FF2B5EF4-FFF2-40B4-BE49-F238E27FC236}">
                  <a16:creationId xmlns:a16="http://schemas.microsoft.com/office/drawing/2014/main" id="{1E1C1085-7093-5555-30EA-A782EB96A57C}"/>
                </a:ext>
              </a:extLst>
            </p:cNvPr>
            <p:cNvSpPr/>
            <p:nvPr/>
          </p:nvSpPr>
          <p:spPr>
            <a:xfrm rot="10800000">
              <a:off x="2398634" y="3951935"/>
              <a:ext cx="8029218" cy="1504947"/>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defTabSz="1371600"/>
              <a:endParaRPr lang="it-IT" sz="2700">
                <a:solidFill>
                  <a:prstClr val="white"/>
                </a:solidFill>
                <a:latin typeface="Calibri" panose="020F0502020204030204"/>
              </a:endParaRPr>
            </a:p>
          </p:txBody>
        </p:sp>
        <p:sp>
          <p:nvSpPr>
            <p:cNvPr id="24" name="Freccia a pentagono 4">
              <a:extLst>
                <a:ext uri="{FF2B5EF4-FFF2-40B4-BE49-F238E27FC236}">
                  <a16:creationId xmlns:a16="http://schemas.microsoft.com/office/drawing/2014/main" id="{692C1DE4-FF14-5C04-9000-1CA7193827D6}"/>
                </a:ext>
              </a:extLst>
            </p:cNvPr>
            <p:cNvSpPr txBox="1"/>
            <p:nvPr/>
          </p:nvSpPr>
          <p:spPr>
            <a:xfrm>
              <a:off x="2699004" y="3997768"/>
              <a:ext cx="7652982" cy="150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460" tIns="102870" rIns="192024" bIns="102870" numCol="1" spcCol="1270" anchor="ctr" anchorCtr="0">
              <a:noAutofit/>
            </a:bodyPr>
            <a:lstStyle/>
            <a:p>
              <a:pPr algn="ctr" defTabSz="1371600"/>
              <a:r>
                <a:rPr lang="it-IT" sz="2100" dirty="0">
                  <a:solidFill>
                    <a:prstClr val="white"/>
                  </a:solidFill>
                  <a:latin typeface="Railway" panose="02000506040000020004" pitchFamily="50" charset="0"/>
                </a:rPr>
                <a:t>La direttiva RED III ha ulteriormente aumentato l'obiettivo specifico per le energie rinnovabili al 45%; nei settori finali dei trasporti entro il 2030, portandolo al 29%. E un aumento dell'1,6% all'anno per l'industria</a:t>
              </a:r>
            </a:p>
          </p:txBody>
        </p:sp>
      </p:grpSp>
      <p:sp>
        <p:nvSpPr>
          <p:cNvPr id="22" name="Ovale 21">
            <a:extLst>
              <a:ext uri="{FF2B5EF4-FFF2-40B4-BE49-F238E27FC236}">
                <a16:creationId xmlns:a16="http://schemas.microsoft.com/office/drawing/2014/main" id="{D5169B6E-E8F2-1D08-A996-D76F66593A7F}"/>
              </a:ext>
            </a:extLst>
          </p:cNvPr>
          <p:cNvSpPr/>
          <p:nvPr/>
        </p:nvSpPr>
        <p:spPr>
          <a:xfrm>
            <a:off x="9695528" y="1188467"/>
            <a:ext cx="1949615" cy="1953374"/>
          </a:xfrm>
          <a:prstGeom prst="ellipse">
            <a:avLst/>
          </a:prstGeom>
          <a:blipFill rotWithShape="1">
            <a:blip r:embed="rId18"/>
            <a:srcRect/>
            <a:stretch>
              <a:fillRect l="-21000" r="-2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1371600"/>
            <a:endParaRPr lang="it-IT" sz="2700">
              <a:solidFill>
                <a:prstClr val="white">
                  <a:hueOff val="0"/>
                  <a:satOff val="0"/>
                  <a:lumOff val="0"/>
                  <a:alphaOff val="0"/>
                </a:prstClr>
              </a:solidFill>
              <a:latin typeface="Calibri" panose="020F0502020204030204"/>
            </a:endParaRPr>
          </a:p>
        </p:txBody>
      </p:sp>
    </p:spTree>
    <p:extLst>
      <p:ext uri="{BB962C8B-B14F-4D97-AF65-F5344CB8AC3E}">
        <p14:creationId xmlns:p14="http://schemas.microsoft.com/office/powerpoint/2010/main" val="48975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D57CE8-FC60-5FC0-D7DA-931187AA0D7C}"/>
              </a:ext>
            </a:extLst>
          </p:cNvPr>
          <p:cNvSpPr>
            <a:spLocks noGrp="1"/>
          </p:cNvSpPr>
          <p:nvPr>
            <p:ph type="title"/>
          </p:nvPr>
        </p:nvSpPr>
        <p:spPr>
          <a:xfrm>
            <a:off x="-233718" y="-3517"/>
            <a:ext cx="18445163" cy="1515668"/>
          </a:xfrm>
        </p:spPr>
        <p:txBody>
          <a:bodyPr/>
          <a:lstStyle/>
          <a:p>
            <a:pPr lvl="0" algn="ctr"/>
            <a:r>
              <a:rPr lang="en-US" sz="4800" dirty="0" err="1">
                <a:solidFill>
                  <a:srgbClr val="002060"/>
                </a:solidFill>
                <a:ea typeface="+mn-ea"/>
                <a:cs typeface="+mn-cs"/>
              </a:rPr>
              <a:t>Applicazione</a:t>
            </a:r>
            <a:r>
              <a:rPr lang="en-US" sz="4800" dirty="0">
                <a:solidFill>
                  <a:srgbClr val="002060"/>
                </a:solidFill>
                <a:ea typeface="+mn-ea"/>
                <a:cs typeface="+mn-cs"/>
              </a:rPr>
              <a:t> della AFIR in Europa e Italia</a:t>
            </a:r>
            <a:endParaRPr lang="it-IT" sz="4800" dirty="0">
              <a:solidFill>
                <a:srgbClr val="002060"/>
              </a:solidFill>
              <a:ea typeface="+mn-ea"/>
              <a:cs typeface="+mn-cs"/>
            </a:endParaRPr>
          </a:p>
        </p:txBody>
      </p:sp>
      <p:sp>
        <p:nvSpPr>
          <p:cNvPr id="5" name="Segnaposto numero diapositiva 4">
            <a:extLst>
              <a:ext uri="{FF2B5EF4-FFF2-40B4-BE49-F238E27FC236}">
                <a16:creationId xmlns:a16="http://schemas.microsoft.com/office/drawing/2014/main" id="{D0902E75-A2C9-133D-5EDE-C269ECD44E59}"/>
              </a:ext>
            </a:extLst>
          </p:cNvPr>
          <p:cNvSpPr>
            <a:spLocks noGrp="1"/>
          </p:cNvSpPr>
          <p:nvPr>
            <p:ph type="sldNum" sz="quarter" idx="12"/>
          </p:nvPr>
        </p:nvSpPr>
        <p:spPr>
          <a:xfrm>
            <a:off x="18640277" y="9797639"/>
            <a:ext cx="765686" cy="524097"/>
          </a:xfrm>
        </p:spPr>
        <p:txBody>
          <a:bodyPr/>
          <a:lstStyle/>
          <a:p>
            <a:pPr defTabSz="1371600"/>
            <a:fld id="{3A48C755-3759-4FC5-AA52-08E548DBBFD5}" type="slidenum">
              <a:rPr lang="en-GB" sz="2700">
                <a:solidFill>
                  <a:prstClr val="black"/>
                </a:solidFill>
              </a:rPr>
              <a:pPr defTabSz="1371600"/>
              <a:t>5</a:t>
            </a:fld>
            <a:endParaRPr lang="en-GB" sz="2700" dirty="0">
              <a:solidFill>
                <a:prstClr val="black"/>
              </a:solidFill>
            </a:endParaRPr>
          </a:p>
        </p:txBody>
      </p:sp>
      <p:sp>
        <p:nvSpPr>
          <p:cNvPr id="19" name="CasellaDiTesto 18">
            <a:extLst>
              <a:ext uri="{FF2B5EF4-FFF2-40B4-BE49-F238E27FC236}">
                <a16:creationId xmlns:a16="http://schemas.microsoft.com/office/drawing/2014/main" id="{09B3E4FF-BD45-A5A8-04AD-8883554273E6}"/>
              </a:ext>
            </a:extLst>
          </p:cNvPr>
          <p:cNvSpPr txBox="1"/>
          <p:nvPr/>
        </p:nvSpPr>
        <p:spPr>
          <a:xfrm>
            <a:off x="10471775" y="8266480"/>
            <a:ext cx="4043399" cy="1246495"/>
          </a:xfrm>
          <a:prstGeom prst="rect">
            <a:avLst/>
          </a:prstGeom>
          <a:noFill/>
        </p:spPr>
        <p:txBody>
          <a:bodyPr wrap="square" rtlCol="0">
            <a:spAutoFit/>
          </a:bodyPr>
          <a:lstStyle>
            <a:defPPr>
              <a:defRPr lang="en-US"/>
            </a:defPPr>
            <a:lvl1pPr algn="ctr">
              <a:defRPr>
                <a:latin typeface="Railway" panose="02000506040000020004" pitchFamily="50" charset="0"/>
              </a:defRPr>
            </a:lvl1pPr>
          </a:lstStyle>
          <a:p>
            <a:pPr marL="428625" indent="-428625" algn="l" defTabSz="1371600">
              <a:buFont typeface="Arial" panose="020B0604020202020204" pitchFamily="34" charset="0"/>
              <a:buChar char="•"/>
            </a:pPr>
            <a:r>
              <a:rPr lang="it-IT" sz="2400" dirty="0">
                <a:solidFill>
                  <a:prstClr val="black"/>
                </a:solidFill>
              </a:rPr>
              <a:t>4189 km TEN-T</a:t>
            </a:r>
          </a:p>
          <a:p>
            <a:pPr marL="428625" indent="-428625" algn="l" defTabSz="1371600">
              <a:buFont typeface="Arial" panose="020B0604020202020204" pitchFamily="34" charset="0"/>
              <a:buChar char="•"/>
            </a:pPr>
            <a:r>
              <a:rPr lang="it-IT" sz="2400" dirty="0">
                <a:solidFill>
                  <a:prstClr val="black"/>
                </a:solidFill>
              </a:rPr>
              <a:t>49 nodi urbani</a:t>
            </a:r>
          </a:p>
          <a:p>
            <a:pPr defTabSz="1371600"/>
            <a:endParaRPr lang="it-IT" sz="2700" dirty="0">
              <a:solidFill>
                <a:prstClr val="black"/>
              </a:solidFill>
            </a:endParaRPr>
          </a:p>
        </p:txBody>
      </p:sp>
      <p:sp>
        <p:nvSpPr>
          <p:cNvPr id="6" name="Goccia 5">
            <a:extLst>
              <a:ext uri="{FF2B5EF4-FFF2-40B4-BE49-F238E27FC236}">
                <a16:creationId xmlns:a16="http://schemas.microsoft.com/office/drawing/2014/main" id="{DAA4E060-4851-F0FD-A48D-A4E31A83CF1B}"/>
              </a:ext>
            </a:extLst>
          </p:cNvPr>
          <p:cNvSpPr/>
          <p:nvPr/>
        </p:nvSpPr>
        <p:spPr>
          <a:xfrm>
            <a:off x="2082341" y="2261011"/>
            <a:ext cx="1520649" cy="1527464"/>
          </a:xfrm>
          <a:prstGeom prst="teardrop">
            <a:avLst/>
          </a:prstGeom>
          <a:solidFill>
            <a:schemeClr val="bg1"/>
          </a:solid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Railway" panose="02000506040000020004" pitchFamily="50" charset="0"/>
            </a:endParaRPr>
          </a:p>
        </p:txBody>
      </p:sp>
      <p:sp>
        <p:nvSpPr>
          <p:cNvPr id="7" name="CasellaDiTesto 6">
            <a:extLst>
              <a:ext uri="{FF2B5EF4-FFF2-40B4-BE49-F238E27FC236}">
                <a16:creationId xmlns:a16="http://schemas.microsoft.com/office/drawing/2014/main" id="{5D5B63EE-C83F-BC29-C7D7-56F8B0B11122}"/>
              </a:ext>
            </a:extLst>
          </p:cNvPr>
          <p:cNvSpPr txBox="1"/>
          <p:nvPr/>
        </p:nvSpPr>
        <p:spPr>
          <a:xfrm>
            <a:off x="2082341" y="2500091"/>
            <a:ext cx="1520649" cy="1200329"/>
          </a:xfrm>
          <a:prstGeom prst="rect">
            <a:avLst/>
          </a:prstGeom>
          <a:noFill/>
        </p:spPr>
        <p:txBody>
          <a:bodyPr wrap="square" rtlCol="0">
            <a:spAutoFit/>
          </a:bodyPr>
          <a:lstStyle/>
          <a:p>
            <a:pPr algn="ctr" defTabSz="1371600"/>
            <a:r>
              <a:rPr lang="it-IT" sz="3600" dirty="0">
                <a:solidFill>
                  <a:prstClr val="black"/>
                </a:solidFill>
                <a:latin typeface="Railway" panose="02000506040000020004" pitchFamily="50" charset="0"/>
              </a:rPr>
              <a:t>+700 HRS </a:t>
            </a:r>
          </a:p>
        </p:txBody>
      </p:sp>
      <p:sp>
        <p:nvSpPr>
          <p:cNvPr id="8" name="Goccia 7">
            <a:extLst>
              <a:ext uri="{FF2B5EF4-FFF2-40B4-BE49-F238E27FC236}">
                <a16:creationId xmlns:a16="http://schemas.microsoft.com/office/drawing/2014/main" id="{47C864DB-D9AB-F248-36C9-54E7E17CFC0F}"/>
              </a:ext>
            </a:extLst>
          </p:cNvPr>
          <p:cNvSpPr/>
          <p:nvPr/>
        </p:nvSpPr>
        <p:spPr>
          <a:xfrm>
            <a:off x="237395" y="2278658"/>
            <a:ext cx="1520649" cy="1527464"/>
          </a:xfrm>
          <a:prstGeom prst="teardrop">
            <a:avLst/>
          </a:prstGeom>
          <a:solidFill>
            <a:schemeClr val="bg1"/>
          </a:solid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Railway" panose="02000506040000020004" pitchFamily="50" charset="0"/>
            </a:endParaRPr>
          </a:p>
        </p:txBody>
      </p:sp>
      <p:sp>
        <p:nvSpPr>
          <p:cNvPr id="10" name="CasellaDiTesto 9">
            <a:extLst>
              <a:ext uri="{FF2B5EF4-FFF2-40B4-BE49-F238E27FC236}">
                <a16:creationId xmlns:a16="http://schemas.microsoft.com/office/drawing/2014/main" id="{CDF0F733-8B9D-FC8E-C2D0-6DF2EB322E20}"/>
              </a:ext>
            </a:extLst>
          </p:cNvPr>
          <p:cNvSpPr txBox="1"/>
          <p:nvPr/>
        </p:nvSpPr>
        <p:spPr>
          <a:xfrm>
            <a:off x="237395" y="2517738"/>
            <a:ext cx="1520649" cy="1200329"/>
          </a:xfrm>
          <a:prstGeom prst="rect">
            <a:avLst/>
          </a:prstGeom>
          <a:noFill/>
        </p:spPr>
        <p:txBody>
          <a:bodyPr wrap="square" rtlCol="0">
            <a:spAutoFit/>
          </a:bodyPr>
          <a:lstStyle/>
          <a:p>
            <a:pPr algn="ctr" defTabSz="1371600"/>
            <a:r>
              <a:rPr lang="it-IT" sz="3600" dirty="0">
                <a:solidFill>
                  <a:prstClr val="black"/>
                </a:solidFill>
                <a:latin typeface="Railway" panose="02000506040000020004" pitchFamily="50" charset="0"/>
              </a:rPr>
              <a:t>254 HRS</a:t>
            </a:r>
          </a:p>
        </p:txBody>
      </p:sp>
      <p:sp>
        <p:nvSpPr>
          <p:cNvPr id="11" name="Rettangolo con angoli arrotondati 10">
            <a:extLst>
              <a:ext uri="{FF2B5EF4-FFF2-40B4-BE49-F238E27FC236}">
                <a16:creationId xmlns:a16="http://schemas.microsoft.com/office/drawing/2014/main" id="{2567A2F2-2380-20FA-33D2-D6F6E9F9F1AA}"/>
              </a:ext>
            </a:extLst>
          </p:cNvPr>
          <p:cNvSpPr/>
          <p:nvPr/>
        </p:nvSpPr>
        <p:spPr>
          <a:xfrm>
            <a:off x="296701" y="1484610"/>
            <a:ext cx="1282922" cy="5872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00">
              <a:lnSpc>
                <a:spcPct val="70000"/>
              </a:lnSpc>
              <a:spcBef>
                <a:spcPts val="1500"/>
              </a:spcBef>
            </a:pPr>
            <a:r>
              <a:rPr lang="it-IT" sz="3000" dirty="0">
                <a:solidFill>
                  <a:srgbClr val="5AA2AE">
                    <a:lumMod val="75000"/>
                  </a:srgbClr>
                </a:solidFill>
                <a:latin typeface="Railway" panose="02000506040000020004" pitchFamily="50" charset="0"/>
              </a:rPr>
              <a:t>2022</a:t>
            </a:r>
          </a:p>
        </p:txBody>
      </p:sp>
      <p:sp>
        <p:nvSpPr>
          <p:cNvPr id="12" name="Rettangolo con angoli arrotondati 11">
            <a:extLst>
              <a:ext uri="{FF2B5EF4-FFF2-40B4-BE49-F238E27FC236}">
                <a16:creationId xmlns:a16="http://schemas.microsoft.com/office/drawing/2014/main" id="{59C8C775-2223-CF42-C096-08CBF17BF034}"/>
              </a:ext>
            </a:extLst>
          </p:cNvPr>
          <p:cNvSpPr/>
          <p:nvPr/>
        </p:nvSpPr>
        <p:spPr>
          <a:xfrm>
            <a:off x="2214561" y="1471466"/>
            <a:ext cx="1388430" cy="6265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00">
              <a:lnSpc>
                <a:spcPct val="70000"/>
              </a:lnSpc>
              <a:spcBef>
                <a:spcPts val="1500"/>
              </a:spcBef>
            </a:pPr>
            <a:r>
              <a:rPr lang="it-IT" sz="3000" dirty="0">
                <a:solidFill>
                  <a:srgbClr val="5AA2AE">
                    <a:lumMod val="75000"/>
                  </a:srgbClr>
                </a:solidFill>
                <a:latin typeface="Railway" panose="02000506040000020004" pitchFamily="50" charset="0"/>
              </a:rPr>
              <a:t>2030</a:t>
            </a:r>
          </a:p>
        </p:txBody>
      </p:sp>
      <p:sp>
        <p:nvSpPr>
          <p:cNvPr id="13" name="Goccia 12">
            <a:extLst>
              <a:ext uri="{FF2B5EF4-FFF2-40B4-BE49-F238E27FC236}">
                <a16:creationId xmlns:a16="http://schemas.microsoft.com/office/drawing/2014/main" id="{775E44E7-4131-4849-1878-05DCCEFA2AC0}"/>
              </a:ext>
            </a:extLst>
          </p:cNvPr>
          <p:cNvSpPr/>
          <p:nvPr/>
        </p:nvSpPr>
        <p:spPr>
          <a:xfrm>
            <a:off x="16428980" y="2308951"/>
            <a:ext cx="1520649" cy="1527464"/>
          </a:xfrm>
          <a:prstGeom prst="teardrop">
            <a:avLst/>
          </a:prstGeom>
          <a:solidFill>
            <a:schemeClr val="bg1"/>
          </a:solid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Railway" panose="02000506040000020004" pitchFamily="50" charset="0"/>
            </a:endParaRPr>
          </a:p>
        </p:txBody>
      </p:sp>
      <p:sp>
        <p:nvSpPr>
          <p:cNvPr id="14" name="CasellaDiTesto 13">
            <a:extLst>
              <a:ext uri="{FF2B5EF4-FFF2-40B4-BE49-F238E27FC236}">
                <a16:creationId xmlns:a16="http://schemas.microsoft.com/office/drawing/2014/main" id="{DD0CD7A1-6446-658E-3739-C285B2161F0A}"/>
              </a:ext>
            </a:extLst>
          </p:cNvPr>
          <p:cNvSpPr txBox="1"/>
          <p:nvPr/>
        </p:nvSpPr>
        <p:spPr>
          <a:xfrm>
            <a:off x="16428980" y="2548031"/>
            <a:ext cx="1520649" cy="1200329"/>
          </a:xfrm>
          <a:prstGeom prst="rect">
            <a:avLst/>
          </a:prstGeom>
          <a:noFill/>
        </p:spPr>
        <p:txBody>
          <a:bodyPr wrap="square" rtlCol="0">
            <a:spAutoFit/>
          </a:bodyPr>
          <a:lstStyle/>
          <a:p>
            <a:pPr algn="ctr" defTabSz="1371600"/>
            <a:r>
              <a:rPr lang="it-IT" sz="3600" dirty="0">
                <a:solidFill>
                  <a:prstClr val="black"/>
                </a:solidFill>
                <a:latin typeface="Railway" panose="02000506040000020004" pitchFamily="50" charset="0"/>
              </a:rPr>
              <a:t>70 HRS</a:t>
            </a:r>
          </a:p>
        </p:txBody>
      </p:sp>
      <p:sp>
        <p:nvSpPr>
          <p:cNvPr id="15" name="Goccia 14">
            <a:extLst>
              <a:ext uri="{FF2B5EF4-FFF2-40B4-BE49-F238E27FC236}">
                <a16:creationId xmlns:a16="http://schemas.microsoft.com/office/drawing/2014/main" id="{680F6BE3-403E-B188-F7D7-0BDC06DC7FC5}"/>
              </a:ext>
            </a:extLst>
          </p:cNvPr>
          <p:cNvSpPr/>
          <p:nvPr/>
        </p:nvSpPr>
        <p:spPr>
          <a:xfrm>
            <a:off x="14584034" y="2326598"/>
            <a:ext cx="1520649" cy="1527464"/>
          </a:xfrm>
          <a:prstGeom prst="teardrop">
            <a:avLst/>
          </a:prstGeom>
          <a:solidFill>
            <a:schemeClr val="bg1"/>
          </a:solid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Railway" panose="02000506040000020004" pitchFamily="50" charset="0"/>
            </a:endParaRPr>
          </a:p>
        </p:txBody>
      </p:sp>
      <p:sp>
        <p:nvSpPr>
          <p:cNvPr id="16" name="CasellaDiTesto 15">
            <a:extLst>
              <a:ext uri="{FF2B5EF4-FFF2-40B4-BE49-F238E27FC236}">
                <a16:creationId xmlns:a16="http://schemas.microsoft.com/office/drawing/2014/main" id="{9D70A593-87B1-BC32-E9F9-A443B98E5568}"/>
              </a:ext>
            </a:extLst>
          </p:cNvPr>
          <p:cNvSpPr txBox="1"/>
          <p:nvPr/>
        </p:nvSpPr>
        <p:spPr>
          <a:xfrm>
            <a:off x="14584034" y="2565679"/>
            <a:ext cx="1520649" cy="1200329"/>
          </a:xfrm>
          <a:prstGeom prst="rect">
            <a:avLst/>
          </a:prstGeom>
          <a:noFill/>
        </p:spPr>
        <p:txBody>
          <a:bodyPr wrap="square" rtlCol="0">
            <a:spAutoFit/>
          </a:bodyPr>
          <a:lstStyle/>
          <a:p>
            <a:pPr algn="ctr" defTabSz="1371600"/>
            <a:r>
              <a:rPr lang="it-IT" sz="3600" dirty="0">
                <a:solidFill>
                  <a:prstClr val="black"/>
                </a:solidFill>
                <a:latin typeface="Railway" panose="02000506040000020004" pitchFamily="50" charset="0"/>
              </a:rPr>
              <a:t>2</a:t>
            </a:r>
          </a:p>
          <a:p>
            <a:pPr algn="ctr" defTabSz="1371600"/>
            <a:r>
              <a:rPr lang="it-IT" sz="3600" dirty="0">
                <a:solidFill>
                  <a:prstClr val="black"/>
                </a:solidFill>
                <a:latin typeface="Railway" panose="02000506040000020004" pitchFamily="50" charset="0"/>
              </a:rPr>
              <a:t>HRS</a:t>
            </a:r>
          </a:p>
        </p:txBody>
      </p:sp>
      <p:pic>
        <p:nvPicPr>
          <p:cNvPr id="22" name="Immagine 21" descr="Immagine che contiene blu&#10;&#10;Descrizione generata automaticamente">
            <a:extLst>
              <a:ext uri="{FF2B5EF4-FFF2-40B4-BE49-F238E27FC236}">
                <a16:creationId xmlns:a16="http://schemas.microsoft.com/office/drawing/2014/main" id="{A90C6577-D7E5-21DB-DDDA-E23768A0EA7D}"/>
              </a:ext>
            </a:extLst>
          </p:cNvPr>
          <p:cNvPicPr>
            <a:picLocks noChangeAspect="1"/>
          </p:cNvPicPr>
          <p:nvPr/>
        </p:nvPicPr>
        <p:blipFill>
          <a:blip r:embed="rId3"/>
          <a:stretch>
            <a:fillRect/>
          </a:stretch>
        </p:blipFill>
        <p:spPr>
          <a:xfrm flipH="1">
            <a:off x="1490831" y="1289987"/>
            <a:ext cx="888809" cy="888809"/>
          </a:xfrm>
          <a:prstGeom prst="rect">
            <a:avLst/>
          </a:prstGeom>
          <a:ln>
            <a:noFill/>
          </a:ln>
          <a:effectLst>
            <a:outerShdw blurRad="292100" dist="139700" dir="2700000" algn="tl" rotWithShape="0">
              <a:srgbClr val="333333">
                <a:alpha val="65000"/>
              </a:srgbClr>
            </a:outerShdw>
          </a:effectLst>
        </p:spPr>
      </p:pic>
      <p:sp>
        <p:nvSpPr>
          <p:cNvPr id="23" name="Rettangolo con angoli arrotondati 22">
            <a:extLst>
              <a:ext uri="{FF2B5EF4-FFF2-40B4-BE49-F238E27FC236}">
                <a16:creationId xmlns:a16="http://schemas.microsoft.com/office/drawing/2014/main" id="{A08CC5EB-1562-35CD-6CE9-A96846A0B34E}"/>
              </a:ext>
            </a:extLst>
          </p:cNvPr>
          <p:cNvSpPr/>
          <p:nvPr/>
        </p:nvSpPr>
        <p:spPr>
          <a:xfrm>
            <a:off x="14905154" y="1567559"/>
            <a:ext cx="1282922" cy="5872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00">
              <a:lnSpc>
                <a:spcPct val="70000"/>
              </a:lnSpc>
              <a:spcBef>
                <a:spcPts val="1500"/>
              </a:spcBef>
            </a:pPr>
            <a:r>
              <a:rPr lang="it-IT" sz="3000" dirty="0">
                <a:solidFill>
                  <a:srgbClr val="5AA2AE">
                    <a:lumMod val="75000"/>
                  </a:srgbClr>
                </a:solidFill>
                <a:latin typeface="Railway" panose="02000506040000020004" pitchFamily="50" charset="0"/>
              </a:rPr>
              <a:t>2022</a:t>
            </a:r>
          </a:p>
        </p:txBody>
      </p:sp>
      <p:sp>
        <p:nvSpPr>
          <p:cNvPr id="24" name="Rettangolo con angoli arrotondati 23">
            <a:extLst>
              <a:ext uri="{FF2B5EF4-FFF2-40B4-BE49-F238E27FC236}">
                <a16:creationId xmlns:a16="http://schemas.microsoft.com/office/drawing/2014/main" id="{0445C38F-FC73-8140-93A4-8160DD281AB3}"/>
              </a:ext>
            </a:extLst>
          </p:cNvPr>
          <p:cNvSpPr/>
          <p:nvPr/>
        </p:nvSpPr>
        <p:spPr>
          <a:xfrm>
            <a:off x="16823015" y="1554415"/>
            <a:ext cx="1388430" cy="62659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1371600">
              <a:lnSpc>
                <a:spcPct val="70000"/>
              </a:lnSpc>
              <a:spcBef>
                <a:spcPts val="1500"/>
              </a:spcBef>
            </a:pPr>
            <a:r>
              <a:rPr lang="it-IT" sz="3000" dirty="0">
                <a:solidFill>
                  <a:srgbClr val="5AA2AE">
                    <a:lumMod val="75000"/>
                  </a:srgbClr>
                </a:solidFill>
                <a:latin typeface="Railway" panose="02000506040000020004" pitchFamily="50" charset="0"/>
              </a:rPr>
              <a:t>2030</a:t>
            </a:r>
          </a:p>
        </p:txBody>
      </p:sp>
      <p:pic>
        <p:nvPicPr>
          <p:cNvPr id="25" name="Immagine 24" descr="Immagine che contiene persona, maglietta, calzoni, mutande&#10;&#10;Descrizione generata automaticamente">
            <a:extLst>
              <a:ext uri="{FF2B5EF4-FFF2-40B4-BE49-F238E27FC236}">
                <a16:creationId xmlns:a16="http://schemas.microsoft.com/office/drawing/2014/main" id="{7414DDE4-91FD-8C53-CA32-32D341733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22998" y="1490737"/>
            <a:ext cx="1023551" cy="664025"/>
          </a:xfrm>
          <a:prstGeom prst="rect">
            <a:avLst/>
          </a:prstGeom>
        </p:spPr>
      </p:pic>
      <p:pic>
        <p:nvPicPr>
          <p:cNvPr id="26" name="Immagine 25" descr="Immagine che contiene testo, mappa&#10;&#10;Descrizione generata automaticamente">
            <a:extLst>
              <a:ext uri="{FF2B5EF4-FFF2-40B4-BE49-F238E27FC236}">
                <a16:creationId xmlns:a16="http://schemas.microsoft.com/office/drawing/2014/main" id="{BE15FFE1-0447-B57B-631B-72CF6AFDA6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0558" y="1589882"/>
            <a:ext cx="4652969" cy="5487099"/>
          </a:xfrm>
          <a:prstGeom prst="rect">
            <a:avLst/>
          </a:prstGeom>
        </p:spPr>
      </p:pic>
      <p:pic>
        <p:nvPicPr>
          <p:cNvPr id="3" name="Immagine 2">
            <a:extLst>
              <a:ext uri="{FF2B5EF4-FFF2-40B4-BE49-F238E27FC236}">
                <a16:creationId xmlns:a16="http://schemas.microsoft.com/office/drawing/2014/main" id="{A34A7C18-65FF-E0D3-022E-917060F53612}"/>
              </a:ext>
            </a:extLst>
          </p:cNvPr>
          <p:cNvPicPr>
            <a:picLocks noChangeAspect="1"/>
          </p:cNvPicPr>
          <p:nvPr/>
        </p:nvPicPr>
        <p:blipFill rotWithShape="1">
          <a:blip r:embed="rId6"/>
          <a:srcRect l="4415" t="1814" r="7714" b="20271"/>
          <a:stretch/>
        </p:blipFill>
        <p:spPr>
          <a:xfrm>
            <a:off x="4166969" y="1467435"/>
            <a:ext cx="5563083" cy="5678181"/>
          </a:xfrm>
          <a:prstGeom prst="rect">
            <a:avLst/>
          </a:prstGeom>
        </p:spPr>
      </p:pic>
      <p:sp>
        <p:nvSpPr>
          <p:cNvPr id="9" name="CasellaDiTesto 8">
            <a:extLst>
              <a:ext uri="{FF2B5EF4-FFF2-40B4-BE49-F238E27FC236}">
                <a16:creationId xmlns:a16="http://schemas.microsoft.com/office/drawing/2014/main" id="{FED2FF56-C768-FC11-9F03-16E6D6517479}"/>
              </a:ext>
            </a:extLst>
          </p:cNvPr>
          <p:cNvSpPr txBox="1"/>
          <p:nvPr/>
        </p:nvSpPr>
        <p:spPr>
          <a:xfrm>
            <a:off x="4543971" y="7273899"/>
            <a:ext cx="6053667" cy="1938992"/>
          </a:xfrm>
          <a:prstGeom prst="rect">
            <a:avLst/>
          </a:prstGeom>
          <a:noFill/>
        </p:spPr>
        <p:txBody>
          <a:bodyPr wrap="square">
            <a:spAutoFit/>
          </a:bodyPr>
          <a:lstStyle/>
          <a:p>
            <a:pPr marL="428625" indent="-428625" defTabSz="1371600">
              <a:buFont typeface="Arial" panose="020B0604020202020204" pitchFamily="34" charset="0"/>
              <a:buChar char="•"/>
            </a:pPr>
            <a:r>
              <a:rPr lang="en-US" sz="2400" dirty="0">
                <a:solidFill>
                  <a:prstClr val="black"/>
                </a:solidFill>
                <a:latin typeface="Railway" panose="02000506040000020004" pitchFamily="50" charset="0"/>
              </a:rPr>
              <a:t>Urban nodes</a:t>
            </a:r>
          </a:p>
          <a:p>
            <a:pPr marL="428625" indent="-428625" defTabSz="1371600">
              <a:buFont typeface="Arial" panose="020B0604020202020204" pitchFamily="34" charset="0"/>
              <a:buChar char="•"/>
            </a:pPr>
            <a:r>
              <a:rPr lang="en-US" sz="2400" dirty="0">
                <a:solidFill>
                  <a:prstClr val="black"/>
                </a:solidFill>
                <a:latin typeface="Railway" panose="02000506040000020004" pitchFamily="50" charset="0"/>
              </a:rPr>
              <a:t>Existing </a:t>
            </a:r>
            <a:r>
              <a:rPr lang="en-US" sz="2400" dirty="0" err="1">
                <a:solidFill>
                  <a:prstClr val="black"/>
                </a:solidFill>
                <a:latin typeface="Railway" panose="02000506040000020004" pitchFamily="50" charset="0"/>
              </a:rPr>
              <a:t>hrs</a:t>
            </a:r>
            <a:r>
              <a:rPr lang="en-US" sz="2400" dirty="0">
                <a:solidFill>
                  <a:prstClr val="black"/>
                </a:solidFill>
                <a:latin typeface="Railway" panose="02000506040000020004" pitchFamily="50" charset="0"/>
              </a:rPr>
              <a:t> in urban nodes.</a:t>
            </a:r>
          </a:p>
          <a:p>
            <a:pPr marL="428625" indent="-428625" defTabSz="1371600">
              <a:buFont typeface="Arial" panose="020B0604020202020204" pitchFamily="34" charset="0"/>
              <a:buChar char="•"/>
            </a:pPr>
            <a:r>
              <a:rPr lang="en-US" sz="2400" dirty="0" err="1">
                <a:solidFill>
                  <a:prstClr val="black"/>
                </a:solidFill>
                <a:latin typeface="Railway" panose="02000506040000020004" pitchFamily="50" charset="0"/>
              </a:rPr>
              <a:t>Hrs</a:t>
            </a:r>
            <a:r>
              <a:rPr lang="en-US" sz="2400" dirty="0">
                <a:solidFill>
                  <a:prstClr val="black"/>
                </a:solidFill>
                <a:latin typeface="Railway" panose="02000506040000020004" pitchFamily="50" charset="0"/>
              </a:rPr>
              <a:t> along the ten-t core network.</a:t>
            </a:r>
          </a:p>
          <a:p>
            <a:pPr marL="428625" indent="-428625" defTabSz="1371600">
              <a:buFont typeface="Arial" panose="020B0604020202020204" pitchFamily="34" charset="0"/>
              <a:buChar char="•"/>
            </a:pPr>
            <a:r>
              <a:rPr lang="en-US" sz="2400" dirty="0">
                <a:solidFill>
                  <a:prstClr val="black"/>
                </a:solidFill>
                <a:latin typeface="Railway" panose="02000506040000020004" pitchFamily="50" charset="0"/>
              </a:rPr>
              <a:t>Existing </a:t>
            </a:r>
            <a:r>
              <a:rPr lang="en-US" sz="2400" dirty="0" err="1">
                <a:solidFill>
                  <a:prstClr val="black"/>
                </a:solidFill>
                <a:latin typeface="Railway" panose="02000506040000020004" pitchFamily="50" charset="0"/>
              </a:rPr>
              <a:t>hrs</a:t>
            </a:r>
            <a:r>
              <a:rPr lang="en-US" sz="2400" dirty="0">
                <a:solidFill>
                  <a:prstClr val="black"/>
                </a:solidFill>
                <a:latin typeface="Railway" panose="02000506040000020004" pitchFamily="50" charset="0"/>
              </a:rPr>
              <a:t> that cannot be counted to meet </a:t>
            </a:r>
            <a:r>
              <a:rPr lang="en-US" sz="2400" dirty="0" err="1">
                <a:solidFill>
                  <a:prstClr val="black"/>
                </a:solidFill>
                <a:latin typeface="Railway" panose="02000506040000020004" pitchFamily="50" charset="0"/>
              </a:rPr>
              <a:t>afir</a:t>
            </a:r>
            <a:r>
              <a:rPr lang="en-US" sz="2400" dirty="0">
                <a:solidFill>
                  <a:prstClr val="black"/>
                </a:solidFill>
                <a:latin typeface="Railway" panose="02000506040000020004" pitchFamily="50" charset="0"/>
              </a:rPr>
              <a:t> targets</a:t>
            </a:r>
            <a:endParaRPr lang="it-IT" sz="2400" dirty="0">
              <a:solidFill>
                <a:prstClr val="black"/>
              </a:solidFill>
              <a:latin typeface="Railway" panose="02000506040000020004" pitchFamily="50" charset="0"/>
            </a:endParaRPr>
          </a:p>
        </p:txBody>
      </p:sp>
      <p:sp>
        <p:nvSpPr>
          <p:cNvPr id="17" name="Ovale 16">
            <a:extLst>
              <a:ext uri="{FF2B5EF4-FFF2-40B4-BE49-F238E27FC236}">
                <a16:creationId xmlns:a16="http://schemas.microsoft.com/office/drawing/2014/main" id="{A6E94903-CA77-30B5-B155-8C7DC969FAF3}"/>
              </a:ext>
            </a:extLst>
          </p:cNvPr>
          <p:cNvSpPr/>
          <p:nvPr/>
        </p:nvSpPr>
        <p:spPr>
          <a:xfrm>
            <a:off x="4543970" y="7293957"/>
            <a:ext cx="340361" cy="337056"/>
          </a:xfrm>
          <a:prstGeom prst="ellipse">
            <a:avLst/>
          </a:prstGeom>
          <a:solidFill>
            <a:schemeClr val="bg2">
              <a:lumMod val="50000"/>
            </a:schemeClr>
          </a:solidFill>
          <a:ln>
            <a:solidFill>
              <a:srgbClr val="2671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Calibri" panose="020F0502020204030204"/>
            </a:endParaRPr>
          </a:p>
        </p:txBody>
      </p:sp>
      <p:sp>
        <p:nvSpPr>
          <p:cNvPr id="27" name="Ovale 26">
            <a:extLst>
              <a:ext uri="{FF2B5EF4-FFF2-40B4-BE49-F238E27FC236}">
                <a16:creationId xmlns:a16="http://schemas.microsoft.com/office/drawing/2014/main" id="{965DF52A-BB28-7167-DAB6-51E3DC105E72}"/>
              </a:ext>
            </a:extLst>
          </p:cNvPr>
          <p:cNvSpPr/>
          <p:nvPr/>
        </p:nvSpPr>
        <p:spPr>
          <a:xfrm>
            <a:off x="4543970" y="7705193"/>
            <a:ext cx="340361" cy="337056"/>
          </a:xfrm>
          <a:prstGeom prst="ellipse">
            <a:avLst/>
          </a:prstGeom>
          <a:solidFill>
            <a:srgbClr val="29D241"/>
          </a:solidFill>
          <a:ln>
            <a:solidFill>
              <a:srgbClr val="2671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Calibri" panose="020F0502020204030204"/>
            </a:endParaRPr>
          </a:p>
        </p:txBody>
      </p:sp>
      <p:sp>
        <p:nvSpPr>
          <p:cNvPr id="28" name="Ovale 27">
            <a:extLst>
              <a:ext uri="{FF2B5EF4-FFF2-40B4-BE49-F238E27FC236}">
                <a16:creationId xmlns:a16="http://schemas.microsoft.com/office/drawing/2014/main" id="{147702CF-4091-F114-0CF0-77C6935F3227}"/>
              </a:ext>
            </a:extLst>
          </p:cNvPr>
          <p:cNvSpPr/>
          <p:nvPr/>
        </p:nvSpPr>
        <p:spPr>
          <a:xfrm>
            <a:off x="4543970" y="8084309"/>
            <a:ext cx="340361" cy="337056"/>
          </a:xfrm>
          <a:prstGeom prst="ellipse">
            <a:avLst/>
          </a:prstGeom>
          <a:solidFill>
            <a:srgbClr val="C7811B"/>
          </a:solidFill>
          <a:ln>
            <a:solidFill>
              <a:srgbClr val="2671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Calibri" panose="020F0502020204030204"/>
            </a:endParaRPr>
          </a:p>
        </p:txBody>
      </p:sp>
      <p:sp>
        <p:nvSpPr>
          <p:cNvPr id="29" name="Ovale 28">
            <a:extLst>
              <a:ext uri="{FF2B5EF4-FFF2-40B4-BE49-F238E27FC236}">
                <a16:creationId xmlns:a16="http://schemas.microsoft.com/office/drawing/2014/main" id="{511EA9F4-C90C-FEAC-3445-DF4B1F2D6CA2}"/>
              </a:ext>
            </a:extLst>
          </p:cNvPr>
          <p:cNvSpPr/>
          <p:nvPr/>
        </p:nvSpPr>
        <p:spPr>
          <a:xfrm>
            <a:off x="4543970" y="8476235"/>
            <a:ext cx="340361" cy="337056"/>
          </a:xfrm>
          <a:prstGeom prst="ellipse">
            <a:avLst/>
          </a:prstGeom>
          <a:solidFill>
            <a:srgbClr val="B76160"/>
          </a:solidFill>
          <a:ln>
            <a:solidFill>
              <a:srgbClr val="2671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Calibri" panose="020F0502020204030204"/>
            </a:endParaRPr>
          </a:p>
        </p:txBody>
      </p:sp>
      <p:sp>
        <p:nvSpPr>
          <p:cNvPr id="30" name="CasellaDiTesto 29">
            <a:extLst>
              <a:ext uri="{FF2B5EF4-FFF2-40B4-BE49-F238E27FC236}">
                <a16:creationId xmlns:a16="http://schemas.microsoft.com/office/drawing/2014/main" id="{80BFCE12-0E7C-8B80-2343-44136AAE021E}"/>
              </a:ext>
            </a:extLst>
          </p:cNvPr>
          <p:cNvSpPr txBox="1"/>
          <p:nvPr/>
        </p:nvSpPr>
        <p:spPr>
          <a:xfrm>
            <a:off x="10597640" y="7247978"/>
            <a:ext cx="2921541" cy="830997"/>
          </a:xfrm>
          <a:prstGeom prst="rect">
            <a:avLst/>
          </a:prstGeom>
          <a:noFill/>
        </p:spPr>
        <p:txBody>
          <a:bodyPr wrap="square">
            <a:spAutoFit/>
          </a:bodyPr>
          <a:lstStyle/>
          <a:p>
            <a:pPr marL="428625" indent="-428625" defTabSz="1371600">
              <a:buFont typeface="Arial" panose="020B0604020202020204" pitchFamily="34" charset="0"/>
              <a:buChar char="•"/>
            </a:pPr>
            <a:r>
              <a:rPr lang="en-US" sz="2400" dirty="0">
                <a:solidFill>
                  <a:prstClr val="black"/>
                </a:solidFill>
                <a:latin typeface="Railway" panose="02000506040000020004" pitchFamily="50" charset="0"/>
              </a:rPr>
              <a:t>Urban nodes</a:t>
            </a:r>
          </a:p>
          <a:p>
            <a:pPr marL="428625" indent="-428625" defTabSz="1371600">
              <a:buFont typeface="Arial" panose="020B0604020202020204" pitchFamily="34" charset="0"/>
              <a:buChar char="•"/>
            </a:pPr>
            <a:r>
              <a:rPr lang="en-US" sz="2400" dirty="0">
                <a:solidFill>
                  <a:prstClr val="black"/>
                </a:solidFill>
                <a:latin typeface="Railway" panose="02000506040000020004" pitchFamily="50" charset="0"/>
              </a:rPr>
              <a:t>HRS PNRR</a:t>
            </a:r>
          </a:p>
        </p:txBody>
      </p:sp>
      <p:sp>
        <p:nvSpPr>
          <p:cNvPr id="31" name="Ovale 30">
            <a:extLst>
              <a:ext uri="{FF2B5EF4-FFF2-40B4-BE49-F238E27FC236}">
                <a16:creationId xmlns:a16="http://schemas.microsoft.com/office/drawing/2014/main" id="{AF15E970-C564-7E0C-2DEB-32D0E60FB174}"/>
              </a:ext>
            </a:extLst>
          </p:cNvPr>
          <p:cNvSpPr/>
          <p:nvPr/>
        </p:nvSpPr>
        <p:spPr>
          <a:xfrm>
            <a:off x="10649813" y="7336278"/>
            <a:ext cx="340361" cy="337056"/>
          </a:xfrm>
          <a:prstGeom prst="ellipse">
            <a:avLst/>
          </a:prstGeom>
          <a:solidFill>
            <a:schemeClr val="bg2">
              <a:lumMod val="50000"/>
            </a:schemeClr>
          </a:solidFill>
          <a:ln>
            <a:solidFill>
              <a:srgbClr val="2671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Calibri" panose="020F0502020204030204"/>
            </a:endParaRPr>
          </a:p>
        </p:txBody>
      </p:sp>
      <p:sp>
        <p:nvSpPr>
          <p:cNvPr id="32" name="Ovale 31">
            <a:extLst>
              <a:ext uri="{FF2B5EF4-FFF2-40B4-BE49-F238E27FC236}">
                <a16:creationId xmlns:a16="http://schemas.microsoft.com/office/drawing/2014/main" id="{40CAA70E-3F23-4050-54F1-DBB9A5E9784A}"/>
              </a:ext>
            </a:extLst>
          </p:cNvPr>
          <p:cNvSpPr/>
          <p:nvPr/>
        </p:nvSpPr>
        <p:spPr>
          <a:xfrm>
            <a:off x="10649812" y="7716926"/>
            <a:ext cx="340361" cy="337056"/>
          </a:xfrm>
          <a:prstGeom prst="ellipse">
            <a:avLst/>
          </a:prstGeom>
          <a:solidFill>
            <a:srgbClr val="29D241"/>
          </a:solidFill>
          <a:ln>
            <a:solidFill>
              <a:srgbClr val="2671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endParaRPr lang="it-IT" sz="3000" dirty="0">
              <a:solidFill>
                <a:srgbClr val="5AA2AE">
                  <a:lumMod val="75000"/>
                </a:srgbClr>
              </a:solidFill>
              <a:latin typeface="Calibri" panose="020F0502020204030204"/>
            </a:endParaRPr>
          </a:p>
        </p:txBody>
      </p:sp>
      <p:sp>
        <p:nvSpPr>
          <p:cNvPr id="33" name="CasellaDiTesto 32">
            <a:extLst>
              <a:ext uri="{FF2B5EF4-FFF2-40B4-BE49-F238E27FC236}">
                <a16:creationId xmlns:a16="http://schemas.microsoft.com/office/drawing/2014/main" id="{9DA928CD-B936-0CD9-4918-58364B343C96}"/>
              </a:ext>
            </a:extLst>
          </p:cNvPr>
          <p:cNvSpPr txBox="1"/>
          <p:nvPr/>
        </p:nvSpPr>
        <p:spPr>
          <a:xfrm>
            <a:off x="174370" y="4150920"/>
            <a:ext cx="3804005" cy="1569660"/>
          </a:xfrm>
          <a:prstGeom prst="rect">
            <a:avLst/>
          </a:prstGeom>
          <a:noFill/>
          <a:ln w="57150">
            <a:solidFill>
              <a:srgbClr val="2671C4"/>
            </a:solidFill>
          </a:ln>
        </p:spPr>
        <p:txBody>
          <a:bodyPr wrap="square" rtlCol="0">
            <a:spAutoFit/>
          </a:bodyPr>
          <a:lstStyle>
            <a:defPPr>
              <a:defRPr lang="en-US"/>
            </a:defPPr>
            <a:lvl1pPr algn="ctr">
              <a:defRPr>
                <a:latin typeface="Railway" panose="02000506040000020004" pitchFamily="50" charset="0"/>
              </a:defRPr>
            </a:lvl1pPr>
          </a:lstStyle>
          <a:p>
            <a:pPr algn="l" defTabSz="1371600"/>
            <a:r>
              <a:rPr lang="it-IT" sz="2400" dirty="0">
                <a:solidFill>
                  <a:prstClr val="black"/>
                </a:solidFill>
              </a:rPr>
              <a:t>AFIR 2030</a:t>
            </a:r>
          </a:p>
          <a:p>
            <a:pPr algn="l" defTabSz="1371600"/>
            <a:r>
              <a:rPr lang="it-IT" sz="2400" dirty="0">
                <a:solidFill>
                  <a:prstClr val="black"/>
                </a:solidFill>
              </a:rPr>
              <a:t>1 HRS ogni 200km</a:t>
            </a:r>
          </a:p>
          <a:p>
            <a:pPr algn="l" defTabSz="1371600"/>
            <a:r>
              <a:rPr lang="it-IT" sz="2400" dirty="0">
                <a:solidFill>
                  <a:prstClr val="black"/>
                </a:solidFill>
              </a:rPr>
              <a:t>1 HRS per ogni nodo urbano</a:t>
            </a:r>
          </a:p>
          <a:p>
            <a:pPr algn="l" defTabSz="1371600"/>
            <a:r>
              <a:rPr lang="it-IT" sz="2400" dirty="0">
                <a:solidFill>
                  <a:prstClr val="black"/>
                </a:solidFill>
              </a:rPr>
              <a:t>1 ton/gg</a:t>
            </a:r>
          </a:p>
        </p:txBody>
      </p:sp>
    </p:spTree>
    <p:extLst>
      <p:ext uri="{BB962C8B-B14F-4D97-AF65-F5344CB8AC3E}">
        <p14:creationId xmlns:p14="http://schemas.microsoft.com/office/powerpoint/2010/main" val="23691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6A4D7ED3-4E90-D2AD-7084-942E7E37D2B2}"/>
              </a:ext>
            </a:extLst>
          </p:cNvPr>
          <p:cNvSpPr>
            <a:spLocks noGrp="1"/>
          </p:cNvSpPr>
          <p:nvPr>
            <p:ph type="title"/>
          </p:nvPr>
        </p:nvSpPr>
        <p:spPr>
          <a:xfrm>
            <a:off x="2302799" y="425066"/>
            <a:ext cx="13993592" cy="1077360"/>
          </a:xfrm>
        </p:spPr>
        <p:txBody>
          <a:bodyPr>
            <a:normAutofit/>
          </a:bodyPr>
          <a:lstStyle/>
          <a:p>
            <a:pPr algn="ctr">
              <a:lnSpc>
                <a:spcPct val="70000"/>
              </a:lnSpc>
              <a:spcBef>
                <a:spcPts val="1500"/>
              </a:spcBef>
            </a:pPr>
            <a:r>
              <a:rPr lang="it-IT" sz="4800" dirty="0">
                <a:solidFill>
                  <a:srgbClr val="002060"/>
                </a:solidFill>
                <a:ea typeface="+mn-ea"/>
                <a:cs typeface="+mn-cs"/>
              </a:rPr>
              <a:t>Policy: Lo scenario italiano per l’idrogeno</a:t>
            </a:r>
            <a:endParaRPr lang="en-GB" sz="4800" dirty="0">
              <a:solidFill>
                <a:srgbClr val="002060"/>
              </a:solidFill>
              <a:ea typeface="+mn-ea"/>
              <a:cs typeface="+mn-cs"/>
            </a:endParaRPr>
          </a:p>
        </p:txBody>
      </p:sp>
      <p:pic>
        <p:nvPicPr>
          <p:cNvPr id="12" name="Immagine 11" descr="Immagine che contiene bandiera, Bordeaux, rosso&#10;&#10;Descrizione generata automaticamente">
            <a:extLst>
              <a:ext uri="{FF2B5EF4-FFF2-40B4-BE49-F238E27FC236}">
                <a16:creationId xmlns:a16="http://schemas.microsoft.com/office/drawing/2014/main" id="{757CAC5B-EE7E-5691-1F4C-40B2FE5C0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41" y="320736"/>
            <a:ext cx="1607358" cy="1042767"/>
          </a:xfrm>
          <a:prstGeom prst="rect">
            <a:avLst/>
          </a:prstGeom>
        </p:spPr>
      </p:pic>
      <p:graphicFrame>
        <p:nvGraphicFramePr>
          <p:cNvPr id="2" name="Diagramma 1">
            <a:extLst>
              <a:ext uri="{FF2B5EF4-FFF2-40B4-BE49-F238E27FC236}">
                <a16:creationId xmlns:a16="http://schemas.microsoft.com/office/drawing/2014/main" id="{45144BFC-C871-8C58-79B8-7FFD530B1919}"/>
              </a:ext>
            </a:extLst>
          </p:cNvPr>
          <p:cNvGraphicFramePr/>
          <p:nvPr>
            <p:extLst>
              <p:ext uri="{D42A27DB-BD31-4B8C-83A1-F6EECF244321}">
                <p14:modId xmlns:p14="http://schemas.microsoft.com/office/powerpoint/2010/main" val="3422875306"/>
              </p:ext>
            </p:extLst>
          </p:nvPr>
        </p:nvGraphicFramePr>
        <p:xfrm>
          <a:off x="695441" y="2456041"/>
          <a:ext cx="18986811" cy="4058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Freccia a destra 8">
            <a:extLst>
              <a:ext uri="{FF2B5EF4-FFF2-40B4-BE49-F238E27FC236}">
                <a16:creationId xmlns:a16="http://schemas.microsoft.com/office/drawing/2014/main" id="{79E11E59-598F-703A-5E52-FDC46E9CE990}"/>
              </a:ext>
            </a:extLst>
          </p:cNvPr>
          <p:cNvSpPr/>
          <p:nvPr/>
        </p:nvSpPr>
        <p:spPr>
          <a:xfrm>
            <a:off x="492881" y="7015057"/>
            <a:ext cx="17302238" cy="971371"/>
          </a:xfrm>
          <a:prstGeom prst="rightArrow">
            <a:avLst>
              <a:gd name="adj1" fmla="val 66174"/>
              <a:gd name="adj2" fmla="val 67072"/>
            </a:avLst>
          </a:prstGeom>
          <a:noFill/>
          <a:ln w="38100">
            <a:solidFill>
              <a:srgbClr val="89B8E7"/>
            </a:solidFill>
          </a:ln>
        </p:spPr>
        <p:txBody>
          <a:bodyPr wrap="square" rtlCol="0">
            <a:spAutoFit/>
          </a:bodyPr>
          <a:lstStyle/>
          <a:p>
            <a:pPr algn="ctr" defTabSz="1371600"/>
            <a:r>
              <a:rPr lang="it-IT" sz="3600" b="1" dirty="0">
                <a:solidFill>
                  <a:prstClr val="black"/>
                </a:solidFill>
                <a:latin typeface="Railway" panose="02000506040000020004" pitchFamily="50" charset="0"/>
                <a:cs typeface="Arial" panose="020B0604020202020204" pitchFamily="34" charset="0"/>
              </a:rPr>
              <a:t>Aggiornamento della normativa in ambito sicurezza e autorizzazioni</a:t>
            </a:r>
          </a:p>
        </p:txBody>
      </p:sp>
    </p:spTree>
    <p:extLst>
      <p:ext uri="{BB962C8B-B14F-4D97-AF65-F5344CB8AC3E}">
        <p14:creationId xmlns:p14="http://schemas.microsoft.com/office/powerpoint/2010/main" val="238107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8C43BBB6-B95C-A428-40D5-746EDE236EFA}"/>
              </a:ext>
            </a:extLst>
          </p:cNvPr>
          <p:cNvSpPr>
            <a:spLocks noGrp="1"/>
          </p:cNvSpPr>
          <p:nvPr>
            <p:ph type="sldNum" sz="quarter" idx="12"/>
          </p:nvPr>
        </p:nvSpPr>
        <p:spPr/>
        <p:txBody>
          <a:bodyPr/>
          <a:lstStyle/>
          <a:p>
            <a:fld id="{3A48C755-3759-4FC5-AA52-08E548DBBFD5}" type="slidenum">
              <a:rPr lang="en-GB" smtClean="0"/>
              <a:pPr/>
              <a:t>7</a:t>
            </a:fld>
            <a:endParaRPr lang="en-GB" dirty="0"/>
          </a:p>
        </p:txBody>
      </p:sp>
      <p:sp>
        <p:nvSpPr>
          <p:cNvPr id="6" name="Segnaposto numero diapositiva 1">
            <a:extLst>
              <a:ext uri="{FF2B5EF4-FFF2-40B4-BE49-F238E27FC236}">
                <a16:creationId xmlns:a16="http://schemas.microsoft.com/office/drawing/2014/main" id="{68233D5D-910F-755C-52BB-C1500ED60AE2}"/>
              </a:ext>
            </a:extLst>
          </p:cNvPr>
          <p:cNvSpPr txBox="1">
            <a:spLocks/>
          </p:cNvSpPr>
          <p:nvPr/>
        </p:nvSpPr>
        <p:spPr>
          <a:xfrm>
            <a:off x="10003821" y="9849296"/>
            <a:ext cx="4267200" cy="385575"/>
          </a:xfrm>
          <a:prstGeom prst="rect">
            <a:avLst/>
          </a:prstGeom>
        </p:spPr>
        <p:txBody>
          <a:bodyPr/>
          <a:lstStyle>
            <a:defPPr>
              <a:defRPr lang="en-US"/>
            </a:defPPr>
            <a:lvl1pPr marL="0" algn="l" defTabSz="914400" rtl="0" eaLnBrk="1" latinLnBrk="0" hangingPunct="1">
              <a:defRPr sz="1800" kern="1200">
                <a:solidFill>
                  <a:schemeClr val="tx1"/>
                </a:solidFill>
                <a:latin typeface="Bahnschrift Light SemiCondensed"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3B2C19-5DF5-43EB-8209-0567BB6A2424}" type="slidenum">
              <a:rPr lang="it-IT" sz="1650"/>
              <a:pPr/>
              <a:t>7</a:t>
            </a:fld>
            <a:endParaRPr lang="it-IT" sz="1650" dirty="0"/>
          </a:p>
        </p:txBody>
      </p:sp>
      <p:sp>
        <p:nvSpPr>
          <p:cNvPr id="7" name="Arrow: Pentagon 21">
            <a:extLst>
              <a:ext uri="{FF2B5EF4-FFF2-40B4-BE49-F238E27FC236}">
                <a16:creationId xmlns:a16="http://schemas.microsoft.com/office/drawing/2014/main" id="{7274D5A3-6628-0ED1-06D0-FF62636EF6D4}"/>
              </a:ext>
            </a:extLst>
          </p:cNvPr>
          <p:cNvSpPr/>
          <p:nvPr/>
        </p:nvSpPr>
        <p:spPr>
          <a:xfrm>
            <a:off x="4324752" y="3722672"/>
            <a:ext cx="2083281" cy="1775679"/>
          </a:xfrm>
          <a:prstGeom prst="homePlate">
            <a:avLst>
              <a:gd name="adj" fmla="val 53886"/>
            </a:avLst>
          </a:prstGeom>
          <a:solidFill>
            <a:srgbClr val="8DD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5">
                  <a:lumMod val="75000"/>
                </a:schemeClr>
              </a:solidFill>
              <a:latin typeface="Arial" panose="020B0604020202020204" pitchFamily="34" charset="0"/>
              <a:cs typeface="Arial" panose="020B0604020202020204" pitchFamily="34" charset="0"/>
            </a:endParaRPr>
          </a:p>
        </p:txBody>
      </p:sp>
      <p:sp>
        <p:nvSpPr>
          <p:cNvPr id="8" name="Arrow: Pentagon 21">
            <a:extLst>
              <a:ext uri="{FF2B5EF4-FFF2-40B4-BE49-F238E27FC236}">
                <a16:creationId xmlns:a16="http://schemas.microsoft.com/office/drawing/2014/main" id="{1518758D-59CF-CFFD-3AB1-276452C1F406}"/>
              </a:ext>
            </a:extLst>
          </p:cNvPr>
          <p:cNvSpPr/>
          <p:nvPr/>
        </p:nvSpPr>
        <p:spPr>
          <a:xfrm>
            <a:off x="4253828" y="1450448"/>
            <a:ext cx="2206448" cy="1935353"/>
          </a:xfrm>
          <a:prstGeom prst="homePlate">
            <a:avLst>
              <a:gd name="adj" fmla="val 53886"/>
            </a:avLst>
          </a:prstGeom>
          <a:solidFill>
            <a:srgbClr val="8DD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5">
                  <a:lumMod val="75000"/>
                </a:schemeClr>
              </a:solidFill>
              <a:latin typeface="Arial" panose="020B0604020202020204" pitchFamily="34" charset="0"/>
              <a:cs typeface="Arial" panose="020B0604020202020204" pitchFamily="34" charset="0"/>
            </a:endParaRPr>
          </a:p>
        </p:txBody>
      </p:sp>
      <p:sp>
        <p:nvSpPr>
          <p:cNvPr id="9" name="Arrow: Chevron 14">
            <a:extLst>
              <a:ext uri="{FF2B5EF4-FFF2-40B4-BE49-F238E27FC236}">
                <a16:creationId xmlns:a16="http://schemas.microsoft.com/office/drawing/2014/main" id="{F9C88983-D591-1C10-E9FA-0BD54BEC0B02}"/>
              </a:ext>
            </a:extLst>
          </p:cNvPr>
          <p:cNvSpPr/>
          <p:nvPr/>
        </p:nvSpPr>
        <p:spPr>
          <a:xfrm>
            <a:off x="5894990" y="5760149"/>
            <a:ext cx="7881909" cy="1835013"/>
          </a:xfrm>
          <a:prstGeom prst="chevron">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282F39"/>
              </a:solidFill>
              <a:latin typeface="Arial" panose="020B0604020202020204" pitchFamily="34" charset="0"/>
              <a:cs typeface="Arial" panose="020B0604020202020204" pitchFamily="34" charset="0"/>
            </a:endParaRPr>
          </a:p>
        </p:txBody>
      </p:sp>
      <p:sp>
        <p:nvSpPr>
          <p:cNvPr id="10" name="Arrow: Chevron 14">
            <a:extLst>
              <a:ext uri="{FF2B5EF4-FFF2-40B4-BE49-F238E27FC236}">
                <a16:creationId xmlns:a16="http://schemas.microsoft.com/office/drawing/2014/main" id="{A4A024D8-AD93-CE39-5A8F-4B00CAA41B2F}"/>
              </a:ext>
            </a:extLst>
          </p:cNvPr>
          <p:cNvSpPr/>
          <p:nvPr/>
        </p:nvSpPr>
        <p:spPr>
          <a:xfrm>
            <a:off x="5730983" y="3627038"/>
            <a:ext cx="8045915" cy="1891874"/>
          </a:xfrm>
          <a:prstGeom prst="chevron">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282F39"/>
              </a:solidFill>
              <a:latin typeface="Arial" panose="020B0604020202020204" pitchFamily="34" charset="0"/>
              <a:cs typeface="Arial" panose="020B0604020202020204" pitchFamily="34" charset="0"/>
            </a:endParaRPr>
          </a:p>
        </p:txBody>
      </p:sp>
      <p:sp>
        <p:nvSpPr>
          <p:cNvPr id="11" name="TextBox 29">
            <a:extLst>
              <a:ext uri="{FF2B5EF4-FFF2-40B4-BE49-F238E27FC236}">
                <a16:creationId xmlns:a16="http://schemas.microsoft.com/office/drawing/2014/main" id="{9074EE03-BBC6-BAEE-990E-1D5833305263}"/>
              </a:ext>
            </a:extLst>
          </p:cNvPr>
          <p:cNvSpPr txBox="1">
            <a:spLocks noChangeArrowheads="1"/>
          </p:cNvSpPr>
          <p:nvPr/>
        </p:nvSpPr>
        <p:spPr bwMode="auto">
          <a:xfrm>
            <a:off x="4135200" y="2151030"/>
            <a:ext cx="196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3000" b="1" dirty="0">
                <a:solidFill>
                  <a:schemeClr val="accent5">
                    <a:lumMod val="75000"/>
                  </a:schemeClr>
                </a:solidFill>
                <a:latin typeface="Arial" panose="020B0604020202020204" pitchFamily="34" charset="0"/>
                <a:cs typeface="Arial" panose="020B0604020202020204" pitchFamily="34" charset="0"/>
              </a:rPr>
              <a:t>PNRR</a:t>
            </a:r>
            <a:endParaRPr lang="en-GB" altLang="en-US" sz="3000" b="1" dirty="0">
              <a:solidFill>
                <a:schemeClr val="accent5">
                  <a:lumMod val="75000"/>
                </a:schemeClr>
              </a:solidFill>
              <a:latin typeface="Arial" panose="020B0604020202020204" pitchFamily="34" charset="0"/>
              <a:ea typeface="Noto Sans"/>
              <a:cs typeface="Arial" panose="020B0604020202020204" pitchFamily="34" charset="0"/>
            </a:endParaRPr>
          </a:p>
        </p:txBody>
      </p:sp>
      <p:sp>
        <p:nvSpPr>
          <p:cNvPr id="12" name="Arrow: Chevron 14">
            <a:extLst>
              <a:ext uri="{FF2B5EF4-FFF2-40B4-BE49-F238E27FC236}">
                <a16:creationId xmlns:a16="http://schemas.microsoft.com/office/drawing/2014/main" id="{45719B4A-6275-A989-381F-3CE22BCBEA75}"/>
              </a:ext>
            </a:extLst>
          </p:cNvPr>
          <p:cNvSpPr/>
          <p:nvPr/>
        </p:nvSpPr>
        <p:spPr>
          <a:xfrm>
            <a:off x="5730983" y="1426697"/>
            <a:ext cx="8045915" cy="2060691"/>
          </a:xfrm>
          <a:prstGeom prst="chevron">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282F39"/>
              </a:solidFill>
              <a:latin typeface="Arial" panose="020B0604020202020204" pitchFamily="34" charset="0"/>
              <a:cs typeface="Arial" panose="020B0604020202020204" pitchFamily="34" charset="0"/>
            </a:endParaRPr>
          </a:p>
        </p:txBody>
      </p:sp>
      <p:sp>
        <p:nvSpPr>
          <p:cNvPr id="13" name="Rettangolo 2">
            <a:extLst>
              <a:ext uri="{FF2B5EF4-FFF2-40B4-BE49-F238E27FC236}">
                <a16:creationId xmlns:a16="http://schemas.microsoft.com/office/drawing/2014/main" id="{3AEFD999-EA6E-3BEC-7FD3-28D8DA4D5729}"/>
              </a:ext>
            </a:extLst>
          </p:cNvPr>
          <p:cNvSpPr>
            <a:spLocks noChangeArrowheads="1"/>
          </p:cNvSpPr>
          <p:nvPr/>
        </p:nvSpPr>
        <p:spPr bwMode="auto">
          <a:xfrm>
            <a:off x="6715583" y="1603006"/>
            <a:ext cx="652143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it-IT" sz="2100" b="1" dirty="0">
                <a:solidFill>
                  <a:schemeClr val="bg1"/>
                </a:solidFill>
                <a:latin typeface="Arial" panose="020B0604020202020204" pitchFamily="34" charset="0"/>
                <a:cs typeface="Arial" panose="020B0604020202020204" pitchFamily="34" charset="0"/>
              </a:rPr>
              <a:t>I progetti idrogeno sono finanziati nel PNRR con 3,64 miliardi per sviluppare progetti per l'uso di idrogeno nei settori Hard To Abate, sviluppo infrastrutture per la mobilità, creazione di "valli dell’idrogeno", supporto a ricerca e sviluppo</a:t>
            </a:r>
            <a:endParaRPr lang="en-GB" altLang="en-US" sz="2100" b="1" dirty="0">
              <a:solidFill>
                <a:schemeClr val="bg1"/>
              </a:solidFill>
              <a:latin typeface="Arial" panose="020B0604020202020204" pitchFamily="34" charset="0"/>
              <a:cs typeface="Arial" panose="020B0604020202020204" pitchFamily="34" charset="0"/>
            </a:endParaRPr>
          </a:p>
        </p:txBody>
      </p:sp>
      <p:sp>
        <p:nvSpPr>
          <p:cNvPr id="14" name="Rettangolo 2">
            <a:extLst>
              <a:ext uri="{FF2B5EF4-FFF2-40B4-BE49-F238E27FC236}">
                <a16:creationId xmlns:a16="http://schemas.microsoft.com/office/drawing/2014/main" id="{90D43A3B-FAE1-0564-15F7-6B7E98A5DFDE}"/>
              </a:ext>
            </a:extLst>
          </p:cNvPr>
          <p:cNvSpPr>
            <a:spLocks noChangeArrowheads="1"/>
          </p:cNvSpPr>
          <p:nvPr/>
        </p:nvSpPr>
        <p:spPr bwMode="auto">
          <a:xfrm>
            <a:off x="6602585" y="3990515"/>
            <a:ext cx="6634428" cy="144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it-IT" altLang="en-US" sz="2100" b="1" dirty="0">
                <a:solidFill>
                  <a:schemeClr val="bg1"/>
                </a:solidFill>
                <a:latin typeface="Arial" panose="020B0604020202020204" pitchFamily="34" charset="0"/>
                <a:cs typeface="Arial" panose="020B0604020202020204" pitchFamily="34" charset="0"/>
              </a:rPr>
              <a:t>L’Italia partecipa agli IPCEI; L’Italia ha notificato i progetti delle prime due </a:t>
            </a:r>
            <a:r>
              <a:rPr lang="it-IT" altLang="en-US" sz="2100" b="1" dirty="0" err="1">
                <a:solidFill>
                  <a:schemeClr val="bg1"/>
                </a:solidFill>
                <a:latin typeface="Arial" panose="020B0604020202020204" pitchFamily="34" charset="0"/>
                <a:cs typeface="Arial" panose="020B0604020202020204" pitchFamily="34" charset="0"/>
              </a:rPr>
              <a:t>wave</a:t>
            </a:r>
            <a:r>
              <a:rPr lang="it-IT" altLang="en-US" sz="2100" b="1" dirty="0">
                <a:solidFill>
                  <a:schemeClr val="bg1"/>
                </a:solidFill>
                <a:latin typeface="Arial" panose="020B0604020202020204" pitchFamily="34" charset="0"/>
                <a:cs typeface="Arial" panose="020B0604020202020204" pitchFamily="34" charset="0"/>
              </a:rPr>
              <a:t>, Hy2TECH e Hy2USE, e la CE la terza </a:t>
            </a:r>
            <a:r>
              <a:rPr lang="it-IT" altLang="en-US" sz="2100" b="1" dirty="0" err="1">
                <a:solidFill>
                  <a:schemeClr val="bg1"/>
                </a:solidFill>
                <a:latin typeface="Arial" panose="020B0604020202020204" pitchFamily="34" charset="0"/>
                <a:cs typeface="Arial" panose="020B0604020202020204" pitchFamily="34" charset="0"/>
              </a:rPr>
              <a:t>wave</a:t>
            </a:r>
            <a:r>
              <a:rPr lang="it-IT" altLang="en-US" sz="2100" b="1" dirty="0">
                <a:solidFill>
                  <a:schemeClr val="bg1"/>
                </a:solidFill>
                <a:latin typeface="Arial" panose="020B0604020202020204" pitchFamily="34" charset="0"/>
                <a:cs typeface="Arial" panose="020B0604020202020204" pitchFamily="34" charset="0"/>
              </a:rPr>
              <a:t> Hy2Infra </a:t>
            </a:r>
            <a:endParaRPr lang="it-IT" sz="2100" b="1" dirty="0">
              <a:solidFill>
                <a:schemeClr val="bg1"/>
              </a:solidFill>
              <a:latin typeface="Arial" panose="020B0604020202020204" pitchFamily="34" charset="0"/>
              <a:cs typeface="Arial" panose="020B0604020202020204" pitchFamily="34" charset="0"/>
            </a:endParaRPr>
          </a:p>
          <a:p>
            <a:pPr algn="just">
              <a:buNone/>
            </a:pPr>
            <a:endParaRPr lang="en-GB" altLang="en-US" sz="2100" b="1" dirty="0">
              <a:solidFill>
                <a:schemeClr val="bg1"/>
              </a:solidFill>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58176215-93C7-E1C6-ED2A-C45BE6F8FB28}"/>
              </a:ext>
            </a:extLst>
          </p:cNvPr>
          <p:cNvSpPr txBox="1"/>
          <p:nvPr/>
        </p:nvSpPr>
        <p:spPr>
          <a:xfrm>
            <a:off x="6835247" y="5813425"/>
            <a:ext cx="6265578" cy="1384995"/>
          </a:xfrm>
          <a:prstGeom prst="rect">
            <a:avLst/>
          </a:prstGeom>
          <a:noFill/>
        </p:spPr>
        <p:txBody>
          <a:bodyPr wrap="square">
            <a:spAutoFit/>
          </a:bodyPr>
          <a:lstStyle/>
          <a:p>
            <a:r>
              <a:rPr lang="it-IT" altLang="en-US" sz="2100" b="1" dirty="0">
                <a:solidFill>
                  <a:schemeClr val="bg1"/>
                </a:solidFill>
                <a:latin typeface="Arial" panose="020B0604020202020204" pitchFamily="34" charset="0"/>
                <a:cs typeface="Arial" panose="020B0604020202020204" pitchFamily="34" charset="0"/>
              </a:rPr>
              <a:t>L’Italia partecipa a Mission Innovation: Mission CLEAN HYDROGEN</a:t>
            </a:r>
          </a:p>
          <a:p>
            <a:r>
              <a:rPr lang="it-IT" sz="2100" b="1" dirty="0">
                <a:solidFill>
                  <a:schemeClr val="bg1"/>
                </a:solidFill>
                <a:latin typeface="Arial" panose="020B0604020202020204" pitchFamily="34" charset="0"/>
                <a:cs typeface="Arial" panose="020B0604020202020204" pitchFamily="34" charset="0"/>
              </a:rPr>
              <a:t>Nella 2.0 aggiunta di progetti dimostrativi e opportunità per le imprese</a:t>
            </a:r>
          </a:p>
        </p:txBody>
      </p:sp>
      <p:sp>
        <p:nvSpPr>
          <p:cNvPr id="16" name="Arrow: Pentagon 21">
            <a:extLst>
              <a:ext uri="{FF2B5EF4-FFF2-40B4-BE49-F238E27FC236}">
                <a16:creationId xmlns:a16="http://schemas.microsoft.com/office/drawing/2014/main" id="{9FED4697-8FBC-3990-E432-00C03D3EAB5C}"/>
              </a:ext>
            </a:extLst>
          </p:cNvPr>
          <p:cNvSpPr/>
          <p:nvPr/>
        </p:nvSpPr>
        <p:spPr>
          <a:xfrm>
            <a:off x="4365728" y="5792072"/>
            <a:ext cx="2206448" cy="1775679"/>
          </a:xfrm>
          <a:prstGeom prst="homePlate">
            <a:avLst>
              <a:gd name="adj" fmla="val 53886"/>
            </a:avLst>
          </a:prstGeom>
          <a:solidFill>
            <a:srgbClr val="8DD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5">
                  <a:lumMod val="75000"/>
                </a:schemeClr>
              </a:solidFill>
              <a:latin typeface="Arial" panose="020B0604020202020204" pitchFamily="34" charset="0"/>
              <a:cs typeface="Arial" panose="020B0604020202020204" pitchFamily="34" charset="0"/>
            </a:endParaRPr>
          </a:p>
        </p:txBody>
      </p:sp>
      <p:sp>
        <p:nvSpPr>
          <p:cNvPr id="17" name="TextBox 29">
            <a:extLst>
              <a:ext uri="{FF2B5EF4-FFF2-40B4-BE49-F238E27FC236}">
                <a16:creationId xmlns:a16="http://schemas.microsoft.com/office/drawing/2014/main" id="{9F2256B9-5D23-2F3C-AB1D-0ED6BF410FE8}"/>
              </a:ext>
            </a:extLst>
          </p:cNvPr>
          <p:cNvSpPr txBox="1">
            <a:spLocks noChangeArrowheads="1"/>
          </p:cNvSpPr>
          <p:nvPr/>
        </p:nvSpPr>
        <p:spPr bwMode="auto">
          <a:xfrm>
            <a:off x="3997802" y="6239329"/>
            <a:ext cx="2645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800" b="1" dirty="0">
                <a:solidFill>
                  <a:schemeClr val="accent5">
                    <a:lumMod val="75000"/>
                  </a:schemeClr>
                </a:solidFill>
                <a:latin typeface="Arial" panose="020B0604020202020204" pitchFamily="34" charset="0"/>
                <a:cs typeface="Arial" panose="020B0604020202020204" pitchFamily="34" charset="0"/>
              </a:rPr>
              <a:t>MISSION </a:t>
            </a:r>
          </a:p>
          <a:p>
            <a:pPr algn="ctr" eaLnBrk="1" hangingPunct="1">
              <a:spcBef>
                <a:spcPct val="0"/>
              </a:spcBef>
              <a:buFontTx/>
              <a:buNone/>
            </a:pPr>
            <a:r>
              <a:rPr lang="it-IT" altLang="en-US" sz="1800" b="1" dirty="0">
                <a:solidFill>
                  <a:schemeClr val="accent5">
                    <a:lumMod val="75000"/>
                  </a:schemeClr>
                </a:solidFill>
                <a:latin typeface="Arial" panose="020B0604020202020204" pitchFamily="34" charset="0"/>
                <a:cs typeface="Arial" panose="020B0604020202020204" pitchFamily="34" charset="0"/>
              </a:rPr>
              <a:t>INNOVATION</a:t>
            </a:r>
            <a:endParaRPr lang="en-GB" altLang="en-US" sz="1800" b="1" dirty="0">
              <a:solidFill>
                <a:schemeClr val="accent5">
                  <a:lumMod val="75000"/>
                </a:schemeClr>
              </a:solidFill>
              <a:latin typeface="Arial" panose="020B0604020202020204" pitchFamily="34" charset="0"/>
              <a:ea typeface="Noto Sans"/>
              <a:cs typeface="Arial" panose="020B0604020202020204" pitchFamily="34" charset="0"/>
            </a:endParaRPr>
          </a:p>
        </p:txBody>
      </p:sp>
      <p:sp>
        <p:nvSpPr>
          <p:cNvPr id="18" name="TextBox 29">
            <a:extLst>
              <a:ext uri="{FF2B5EF4-FFF2-40B4-BE49-F238E27FC236}">
                <a16:creationId xmlns:a16="http://schemas.microsoft.com/office/drawing/2014/main" id="{98713093-C8FD-C748-E92F-70641958707F}"/>
              </a:ext>
            </a:extLst>
          </p:cNvPr>
          <p:cNvSpPr txBox="1">
            <a:spLocks noChangeArrowheads="1"/>
          </p:cNvSpPr>
          <p:nvPr/>
        </p:nvSpPr>
        <p:spPr bwMode="auto">
          <a:xfrm>
            <a:off x="4098750" y="4325699"/>
            <a:ext cx="1969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3000" b="1" dirty="0">
                <a:solidFill>
                  <a:schemeClr val="accent5">
                    <a:lumMod val="75000"/>
                  </a:schemeClr>
                </a:solidFill>
                <a:latin typeface="Arial" panose="020B0604020202020204" pitchFamily="34" charset="0"/>
                <a:cs typeface="Arial" panose="020B0604020202020204" pitchFamily="34" charset="0"/>
              </a:rPr>
              <a:t>IPCEI</a:t>
            </a:r>
            <a:endParaRPr lang="en-GB" altLang="en-US" sz="3000" b="1" dirty="0">
              <a:solidFill>
                <a:schemeClr val="accent5">
                  <a:lumMod val="75000"/>
                </a:schemeClr>
              </a:solidFill>
              <a:latin typeface="Arial" panose="020B0604020202020204" pitchFamily="34" charset="0"/>
              <a:ea typeface="Noto Sans"/>
              <a:cs typeface="Arial" panose="020B0604020202020204" pitchFamily="34" charset="0"/>
            </a:endParaRPr>
          </a:p>
        </p:txBody>
      </p:sp>
      <p:sp>
        <p:nvSpPr>
          <p:cNvPr id="19" name="Titolo 1">
            <a:extLst>
              <a:ext uri="{FF2B5EF4-FFF2-40B4-BE49-F238E27FC236}">
                <a16:creationId xmlns:a16="http://schemas.microsoft.com/office/drawing/2014/main" id="{C39F006D-B9C2-C1DD-F29C-4DF0C252886A}"/>
              </a:ext>
            </a:extLst>
          </p:cNvPr>
          <p:cNvSpPr txBox="1">
            <a:spLocks/>
          </p:cNvSpPr>
          <p:nvPr/>
        </p:nvSpPr>
        <p:spPr>
          <a:xfrm>
            <a:off x="1633115" y="349337"/>
            <a:ext cx="13993592" cy="1077360"/>
          </a:xfrm>
          <a:prstGeom prst="rect">
            <a:avLst/>
          </a:prstGeom>
        </p:spPr>
        <p:txBody>
          <a:bodyPr>
            <a:normAutofit/>
          </a:bodyPr>
          <a:lstStyle>
            <a:lvl1pPr marL="0" indent="0" algn="l" defTabSz="457200" rtl="0" eaLnBrk="1" latinLnBrk="0" hangingPunct="1">
              <a:lnSpc>
                <a:spcPts val="4200"/>
              </a:lnSpc>
              <a:spcBef>
                <a:spcPct val="0"/>
              </a:spcBef>
              <a:buNone/>
              <a:defRPr sz="4300" kern="1200">
                <a:solidFill>
                  <a:schemeClr val="tx2"/>
                </a:solidFill>
                <a:latin typeface="Arial" panose="020B0604020202020204" pitchFamily="34" charset="0"/>
                <a:ea typeface="+mj-ea"/>
                <a:cs typeface="Arial" panose="020B0604020202020204" pitchFamily="34" charset="0"/>
              </a:defRPr>
            </a:lvl1pPr>
          </a:lstStyle>
          <a:p>
            <a:pPr algn="ctr">
              <a:lnSpc>
                <a:spcPct val="70000"/>
              </a:lnSpc>
              <a:spcBef>
                <a:spcPts val="1500"/>
              </a:spcBef>
            </a:pPr>
            <a:r>
              <a:rPr lang="it-IT" sz="4800" dirty="0">
                <a:solidFill>
                  <a:srgbClr val="002060"/>
                </a:solidFill>
                <a:ea typeface="+mn-ea"/>
              </a:rPr>
              <a:t>Finanziamenti: Lo scenario italiano ed europeo</a:t>
            </a:r>
            <a:endParaRPr lang="en-GB" sz="4800" dirty="0">
              <a:solidFill>
                <a:srgbClr val="002060"/>
              </a:solidFill>
              <a:ea typeface="+mn-ea"/>
            </a:endParaRPr>
          </a:p>
        </p:txBody>
      </p:sp>
      <p:sp>
        <p:nvSpPr>
          <p:cNvPr id="20" name="Arrow: Pentagon 21">
            <a:extLst>
              <a:ext uri="{FF2B5EF4-FFF2-40B4-BE49-F238E27FC236}">
                <a16:creationId xmlns:a16="http://schemas.microsoft.com/office/drawing/2014/main" id="{2B31CEA9-834D-0BBD-7122-C8E59C74BF83}"/>
              </a:ext>
            </a:extLst>
          </p:cNvPr>
          <p:cNvSpPr/>
          <p:nvPr/>
        </p:nvSpPr>
        <p:spPr>
          <a:xfrm>
            <a:off x="4324751" y="7765137"/>
            <a:ext cx="2206448" cy="1324420"/>
          </a:xfrm>
          <a:prstGeom prst="homePlate">
            <a:avLst>
              <a:gd name="adj" fmla="val 53886"/>
            </a:avLst>
          </a:prstGeom>
          <a:solidFill>
            <a:srgbClr val="F2E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5">
                  <a:lumMod val="75000"/>
                </a:schemeClr>
              </a:solidFill>
              <a:latin typeface="Arial" panose="020B0604020202020204" pitchFamily="34" charset="0"/>
              <a:cs typeface="Arial" panose="020B0604020202020204" pitchFamily="34" charset="0"/>
            </a:endParaRPr>
          </a:p>
        </p:txBody>
      </p:sp>
      <p:sp>
        <p:nvSpPr>
          <p:cNvPr id="21" name="TextBox 29">
            <a:extLst>
              <a:ext uri="{FF2B5EF4-FFF2-40B4-BE49-F238E27FC236}">
                <a16:creationId xmlns:a16="http://schemas.microsoft.com/office/drawing/2014/main" id="{A4496A53-12A4-0D97-DB61-BDB3F52CF8AA}"/>
              </a:ext>
            </a:extLst>
          </p:cNvPr>
          <p:cNvSpPr txBox="1">
            <a:spLocks noChangeArrowheads="1"/>
          </p:cNvSpPr>
          <p:nvPr/>
        </p:nvSpPr>
        <p:spPr bwMode="auto">
          <a:xfrm>
            <a:off x="3956825" y="8212393"/>
            <a:ext cx="2645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en-US" sz="1800" b="1" dirty="0">
                <a:solidFill>
                  <a:schemeClr val="accent5">
                    <a:lumMod val="75000"/>
                  </a:schemeClr>
                </a:solidFill>
                <a:latin typeface="Arial" panose="020B0604020202020204" pitchFamily="34" charset="0"/>
                <a:cs typeface="Arial" panose="020B0604020202020204" pitchFamily="34" charset="0"/>
              </a:rPr>
              <a:t>Decreto </a:t>
            </a:r>
          </a:p>
          <a:p>
            <a:pPr algn="ctr" eaLnBrk="1" hangingPunct="1">
              <a:spcBef>
                <a:spcPct val="0"/>
              </a:spcBef>
              <a:buFontTx/>
              <a:buNone/>
            </a:pPr>
            <a:r>
              <a:rPr lang="it-IT" altLang="en-US" sz="1800" b="1" dirty="0">
                <a:solidFill>
                  <a:schemeClr val="accent5">
                    <a:lumMod val="75000"/>
                  </a:schemeClr>
                </a:solidFill>
                <a:latin typeface="Arial" panose="020B0604020202020204" pitchFamily="34" charset="0"/>
                <a:cs typeface="Arial" panose="020B0604020202020204" pitchFamily="34" charset="0"/>
              </a:rPr>
              <a:t>OPEX</a:t>
            </a:r>
            <a:endParaRPr lang="en-GB" altLang="en-US" sz="1800" b="1" dirty="0">
              <a:solidFill>
                <a:schemeClr val="accent5">
                  <a:lumMod val="75000"/>
                </a:schemeClr>
              </a:solidFill>
              <a:latin typeface="Arial" panose="020B0604020202020204" pitchFamily="34" charset="0"/>
              <a:ea typeface="Noto Sans"/>
              <a:cs typeface="Arial" panose="020B0604020202020204" pitchFamily="34" charset="0"/>
            </a:endParaRPr>
          </a:p>
        </p:txBody>
      </p:sp>
      <p:sp>
        <p:nvSpPr>
          <p:cNvPr id="22" name="Arrow: Chevron 14">
            <a:extLst>
              <a:ext uri="{FF2B5EF4-FFF2-40B4-BE49-F238E27FC236}">
                <a16:creationId xmlns:a16="http://schemas.microsoft.com/office/drawing/2014/main" id="{B52C5A9F-B0DE-A664-4246-721C1B5E47BF}"/>
              </a:ext>
            </a:extLst>
          </p:cNvPr>
          <p:cNvSpPr/>
          <p:nvPr/>
        </p:nvSpPr>
        <p:spPr>
          <a:xfrm>
            <a:off x="5922815" y="7723182"/>
            <a:ext cx="7854084" cy="1470250"/>
          </a:xfrm>
          <a:prstGeom prst="chevron">
            <a:avLst/>
          </a:prstGeom>
          <a:solidFill>
            <a:srgbClr val="F2E5BC"/>
          </a:solidFill>
          <a:ln>
            <a:solidFill>
              <a:srgbClr val="F2E5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282F39"/>
              </a:solidFill>
              <a:latin typeface="Arial" panose="020B0604020202020204" pitchFamily="34" charset="0"/>
              <a:cs typeface="Arial" panose="020B0604020202020204" pitchFamily="34" charset="0"/>
            </a:endParaRPr>
          </a:p>
        </p:txBody>
      </p:sp>
      <p:sp>
        <p:nvSpPr>
          <p:cNvPr id="23" name="CasellaDiTesto 22">
            <a:extLst>
              <a:ext uri="{FF2B5EF4-FFF2-40B4-BE49-F238E27FC236}">
                <a16:creationId xmlns:a16="http://schemas.microsoft.com/office/drawing/2014/main" id="{C74AD8FF-2C86-72DB-3976-6D46F1881399}"/>
              </a:ext>
            </a:extLst>
          </p:cNvPr>
          <p:cNvSpPr txBox="1"/>
          <p:nvPr/>
        </p:nvSpPr>
        <p:spPr>
          <a:xfrm>
            <a:off x="6962396" y="8147042"/>
            <a:ext cx="6526077" cy="738664"/>
          </a:xfrm>
          <a:prstGeom prst="rect">
            <a:avLst/>
          </a:prstGeom>
          <a:noFill/>
        </p:spPr>
        <p:txBody>
          <a:bodyPr wrap="square">
            <a:spAutoFit/>
          </a:bodyPr>
          <a:lstStyle/>
          <a:p>
            <a:r>
              <a:rPr lang="it-IT" altLang="en-US" sz="2100" b="1" dirty="0">
                <a:latin typeface="Arial" panose="020B0604020202020204" pitchFamily="34" charset="0"/>
                <a:cs typeface="Arial" panose="020B0604020202020204" pitchFamily="34" charset="0"/>
              </a:rPr>
              <a:t>In fase di definizione da parte del MASE. Consultazione attesa entro la fine dell’anno</a:t>
            </a:r>
            <a:endParaRPr lang="it-IT" sz="2100" b="1" dirty="0">
              <a:latin typeface="Arial" panose="020B0604020202020204" pitchFamily="34" charset="0"/>
              <a:cs typeface="Arial" panose="020B0604020202020204" pitchFamily="34" charset="0"/>
            </a:endParaRPr>
          </a:p>
        </p:txBody>
      </p:sp>
      <p:pic>
        <p:nvPicPr>
          <p:cNvPr id="24" name="Immagine 23" descr="Immagine che contiene bandiera, Bordeaux, rosso&#10;&#10;Descrizione generata automaticamente">
            <a:extLst>
              <a:ext uri="{FF2B5EF4-FFF2-40B4-BE49-F238E27FC236}">
                <a16:creationId xmlns:a16="http://schemas.microsoft.com/office/drawing/2014/main" id="{D4478213-0EDC-A315-7ECD-06F69DB672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76" y="234311"/>
            <a:ext cx="1607358" cy="1042767"/>
          </a:xfrm>
          <a:prstGeom prst="rect">
            <a:avLst/>
          </a:prstGeom>
        </p:spPr>
      </p:pic>
      <p:sp>
        <p:nvSpPr>
          <p:cNvPr id="2" name="Rettangolo 1">
            <a:extLst>
              <a:ext uri="{FF2B5EF4-FFF2-40B4-BE49-F238E27FC236}">
                <a16:creationId xmlns:a16="http://schemas.microsoft.com/office/drawing/2014/main" id="{4B20FFF2-FF7C-DD6B-258F-EC5E0DB2DD70}"/>
              </a:ext>
            </a:extLst>
          </p:cNvPr>
          <p:cNvSpPr/>
          <p:nvPr/>
        </p:nvSpPr>
        <p:spPr>
          <a:xfrm>
            <a:off x="1869048" y="1436439"/>
            <a:ext cx="2286866" cy="20407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it-IT" sz="2100" dirty="0">
              <a:solidFill>
                <a:srgbClr val="5AA2AE">
                  <a:lumMod val="75000"/>
                </a:srgbClr>
              </a:solidFill>
              <a:latin typeface="Railway" panose="02000506040000020004" pitchFamily="50" charset="0"/>
            </a:endParaRPr>
          </a:p>
        </p:txBody>
      </p:sp>
      <p:pic>
        <p:nvPicPr>
          <p:cNvPr id="3" name="Immagine 2">
            <a:extLst>
              <a:ext uri="{FF2B5EF4-FFF2-40B4-BE49-F238E27FC236}">
                <a16:creationId xmlns:a16="http://schemas.microsoft.com/office/drawing/2014/main" id="{90A49B9E-6DFB-F743-CBA6-2F48AD179CCE}"/>
              </a:ext>
            </a:extLst>
          </p:cNvPr>
          <p:cNvPicPr>
            <a:picLocks noChangeAspect="1"/>
          </p:cNvPicPr>
          <p:nvPr/>
        </p:nvPicPr>
        <p:blipFill>
          <a:blip r:embed="rId3"/>
          <a:stretch>
            <a:fillRect/>
          </a:stretch>
        </p:blipFill>
        <p:spPr>
          <a:xfrm>
            <a:off x="2216631" y="1436438"/>
            <a:ext cx="1503578" cy="2040797"/>
          </a:xfrm>
          <a:prstGeom prst="rect">
            <a:avLst/>
          </a:prstGeom>
        </p:spPr>
      </p:pic>
      <p:sp>
        <p:nvSpPr>
          <p:cNvPr id="4" name="Rettangolo 3">
            <a:extLst>
              <a:ext uri="{FF2B5EF4-FFF2-40B4-BE49-F238E27FC236}">
                <a16:creationId xmlns:a16="http://schemas.microsoft.com/office/drawing/2014/main" id="{FCF9629C-2421-C891-5ECF-18D921E441C4}"/>
              </a:ext>
            </a:extLst>
          </p:cNvPr>
          <p:cNvSpPr/>
          <p:nvPr/>
        </p:nvSpPr>
        <p:spPr>
          <a:xfrm>
            <a:off x="1893075" y="3636780"/>
            <a:ext cx="2286866" cy="20407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it-IT" sz="2100" dirty="0">
              <a:solidFill>
                <a:srgbClr val="5AA2AE">
                  <a:lumMod val="75000"/>
                </a:srgbClr>
              </a:solidFill>
              <a:latin typeface="Railway" panose="02000506040000020004" pitchFamily="50" charset="0"/>
            </a:endParaRPr>
          </a:p>
        </p:txBody>
      </p:sp>
      <p:pic>
        <p:nvPicPr>
          <p:cNvPr id="36" name="Immagine 35">
            <a:extLst>
              <a:ext uri="{FF2B5EF4-FFF2-40B4-BE49-F238E27FC236}">
                <a16:creationId xmlns:a16="http://schemas.microsoft.com/office/drawing/2014/main" id="{CDD65A92-069E-4C2F-AE19-E5136638BBDF}"/>
              </a:ext>
            </a:extLst>
          </p:cNvPr>
          <p:cNvPicPr>
            <a:picLocks noChangeAspect="1"/>
          </p:cNvPicPr>
          <p:nvPr/>
        </p:nvPicPr>
        <p:blipFill>
          <a:blip r:embed="rId4"/>
          <a:stretch>
            <a:fillRect/>
          </a:stretch>
        </p:blipFill>
        <p:spPr>
          <a:xfrm>
            <a:off x="2006631" y="4040134"/>
            <a:ext cx="2097264" cy="1524747"/>
          </a:xfrm>
          <a:prstGeom prst="rect">
            <a:avLst/>
          </a:prstGeom>
        </p:spPr>
      </p:pic>
      <p:sp>
        <p:nvSpPr>
          <p:cNvPr id="37" name="Rettangolo 36">
            <a:extLst>
              <a:ext uri="{FF2B5EF4-FFF2-40B4-BE49-F238E27FC236}">
                <a16:creationId xmlns:a16="http://schemas.microsoft.com/office/drawing/2014/main" id="{9FE3AC72-09F2-08BB-14E7-E4626D2663DE}"/>
              </a:ext>
            </a:extLst>
          </p:cNvPr>
          <p:cNvSpPr/>
          <p:nvPr/>
        </p:nvSpPr>
        <p:spPr>
          <a:xfrm>
            <a:off x="1895576" y="5853664"/>
            <a:ext cx="2286866" cy="17758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it-IT" sz="2100" dirty="0">
              <a:solidFill>
                <a:srgbClr val="5AA2AE">
                  <a:lumMod val="75000"/>
                </a:srgbClr>
              </a:solidFill>
              <a:latin typeface="Railway" panose="02000506040000020004" pitchFamily="50" charset="0"/>
            </a:endParaRPr>
          </a:p>
        </p:txBody>
      </p:sp>
      <p:pic>
        <p:nvPicPr>
          <p:cNvPr id="38" name="Immagine 37" descr="Immagine che contiene testo, serviziodatavola, clipart, stoviglie&#10;&#10;Descrizione generata automaticamente">
            <a:extLst>
              <a:ext uri="{FF2B5EF4-FFF2-40B4-BE49-F238E27FC236}">
                <a16:creationId xmlns:a16="http://schemas.microsoft.com/office/drawing/2014/main" id="{75A73747-2E18-3261-1E76-D35718FADF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335012">
            <a:off x="1811206" y="6539775"/>
            <a:ext cx="2367480" cy="518670"/>
          </a:xfrm>
          <a:prstGeom prst="rect">
            <a:avLst/>
          </a:prstGeom>
        </p:spPr>
      </p:pic>
      <p:sp>
        <p:nvSpPr>
          <p:cNvPr id="39" name="Rettangolo 38">
            <a:extLst>
              <a:ext uri="{FF2B5EF4-FFF2-40B4-BE49-F238E27FC236}">
                <a16:creationId xmlns:a16="http://schemas.microsoft.com/office/drawing/2014/main" id="{4DE3CF54-4C4C-FE19-3F87-4B89A5CF7284}"/>
              </a:ext>
            </a:extLst>
          </p:cNvPr>
          <p:cNvSpPr/>
          <p:nvPr/>
        </p:nvSpPr>
        <p:spPr>
          <a:xfrm>
            <a:off x="1927665" y="7692222"/>
            <a:ext cx="2286866" cy="1470249"/>
          </a:xfrm>
          <a:prstGeom prst="rect">
            <a:avLst/>
          </a:prstGeom>
          <a:solidFill>
            <a:srgbClr val="F2E5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1600">
              <a:defRPr/>
            </a:pPr>
            <a:endParaRPr lang="it-IT" sz="2100" dirty="0">
              <a:solidFill>
                <a:srgbClr val="5AA2AE">
                  <a:lumMod val="75000"/>
                </a:srgbClr>
              </a:solidFill>
              <a:latin typeface="Railway" panose="02000506040000020004" pitchFamily="50" charset="0"/>
            </a:endParaRPr>
          </a:p>
        </p:txBody>
      </p:sp>
      <p:pic>
        <p:nvPicPr>
          <p:cNvPr id="40" name="Elemento grafico 39" descr="Monete contorno">
            <a:extLst>
              <a:ext uri="{FF2B5EF4-FFF2-40B4-BE49-F238E27FC236}">
                <a16:creationId xmlns:a16="http://schemas.microsoft.com/office/drawing/2014/main" id="{DB78F109-CEB2-39CA-39FD-F7859A5ED71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65783" y="7723182"/>
            <a:ext cx="1371600" cy="1371600"/>
          </a:xfrm>
          <a:prstGeom prst="rect">
            <a:avLst/>
          </a:prstGeom>
        </p:spPr>
      </p:pic>
    </p:spTree>
    <p:extLst>
      <p:ext uri="{BB962C8B-B14F-4D97-AF65-F5344CB8AC3E}">
        <p14:creationId xmlns:p14="http://schemas.microsoft.com/office/powerpoint/2010/main" val="242549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A3BE9-031F-2728-5B97-6A2CD18BD692}"/>
            </a:ext>
          </a:extLst>
        </p:cNvPr>
        <p:cNvGrpSpPr/>
        <p:nvPr/>
      </p:nvGrpSpPr>
      <p:grpSpPr>
        <a:xfrm>
          <a:off x="0" y="0"/>
          <a:ext cx="0" cy="0"/>
          <a:chOff x="0" y="0"/>
          <a:chExt cx="0" cy="0"/>
        </a:xfrm>
      </p:grpSpPr>
      <p:pic>
        <p:nvPicPr>
          <p:cNvPr id="4" name="Immagine 3">
            <a:extLst>
              <a:ext uri="{FF2B5EF4-FFF2-40B4-BE49-F238E27FC236}">
                <a16:creationId xmlns:a16="http://schemas.microsoft.com/office/drawing/2014/main" id="{B42CA23E-CC57-AAF9-EF0C-5F37D749279E}"/>
              </a:ext>
            </a:extLst>
          </p:cNvPr>
          <p:cNvPicPr>
            <a:picLocks noChangeAspect="1"/>
          </p:cNvPicPr>
          <p:nvPr/>
        </p:nvPicPr>
        <p:blipFill>
          <a:blip r:embed="rId3"/>
          <a:stretch>
            <a:fillRect/>
          </a:stretch>
        </p:blipFill>
        <p:spPr>
          <a:xfrm>
            <a:off x="3737312" y="2353970"/>
            <a:ext cx="12382500" cy="5440616"/>
          </a:xfrm>
          <a:prstGeom prst="rect">
            <a:avLst/>
          </a:prstGeom>
        </p:spPr>
      </p:pic>
      <p:sp>
        <p:nvSpPr>
          <p:cNvPr id="5" name="Titolo 4">
            <a:extLst>
              <a:ext uri="{FF2B5EF4-FFF2-40B4-BE49-F238E27FC236}">
                <a16:creationId xmlns:a16="http://schemas.microsoft.com/office/drawing/2014/main" id="{AFC939E8-6232-6013-57E1-A8D436A22B7F}"/>
              </a:ext>
            </a:extLst>
          </p:cNvPr>
          <p:cNvSpPr txBox="1">
            <a:spLocks/>
          </p:cNvSpPr>
          <p:nvPr/>
        </p:nvSpPr>
        <p:spPr>
          <a:xfrm>
            <a:off x="1205659" y="4711452"/>
            <a:ext cx="2448272" cy="1192104"/>
          </a:xfrm>
          <a:prstGeom prst="rect">
            <a:avLst/>
          </a:prstGeom>
          <a:noFill/>
        </p:spPr>
        <p:txBody>
          <a:bodyPr lIns="0" tIns="0" rIns="0" bIns="0" rtlCol="0" anchor="ctr" anchorCtr="0"/>
          <a:lstStyle>
            <a:lvl1pPr marL="0" marR="0" indent="0" algn="l" defTabSz="2438400" rtl="0" latinLnBrk="0">
              <a:lnSpc>
                <a:spcPct val="100000"/>
              </a:lnSpc>
              <a:spcBef>
                <a:spcPts val="0"/>
              </a:spcBef>
              <a:spcAft>
                <a:spcPts val="0"/>
              </a:spcAft>
              <a:buClrTx/>
              <a:buSzTx/>
              <a:buFontTx/>
              <a:buNone/>
              <a:tabLst/>
              <a:defRPr sz="9600" b="1" i="0" u="none" strike="noStrike" cap="none" spc="-715" baseline="0">
                <a:solidFill>
                  <a:srgbClr val="099683"/>
                </a:solidFill>
                <a:uFillTx/>
                <a:latin typeface="Helvetica Neue"/>
                <a:ea typeface="Helvetica Neue"/>
                <a:cs typeface="Helvetica Neue"/>
                <a:sym typeface="Helvetica Neue"/>
              </a:defRPr>
            </a:lvl1pPr>
            <a:lvl2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2pPr>
            <a:lvl3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3pPr>
            <a:lvl4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4pPr>
            <a:lvl5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5pPr>
            <a:lvl6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6pPr>
            <a:lvl7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7pPr>
            <a:lvl8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8pPr>
            <a:lvl9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9pPr>
          </a:lstStyle>
          <a:p>
            <a:pPr defTabSz="4876679"/>
            <a:r>
              <a:rPr lang="it-IT" sz="3200" kern="0" spc="0" noProof="1">
                <a:solidFill>
                  <a:srgbClr val="47E434">
                    <a:lumMod val="75000"/>
                  </a:srgbClr>
                </a:solidFill>
                <a:latin typeface="Railway" panose="02000506040000020004" pitchFamily="50" charset="0"/>
                <a:cs typeface="Arial" panose="020B0604020202020204" pitchFamily="34" charset="0"/>
              </a:rPr>
              <a:t>Produzione</a:t>
            </a:r>
          </a:p>
        </p:txBody>
      </p:sp>
      <p:sp>
        <p:nvSpPr>
          <p:cNvPr id="6" name="Titolo 4">
            <a:extLst>
              <a:ext uri="{FF2B5EF4-FFF2-40B4-BE49-F238E27FC236}">
                <a16:creationId xmlns:a16="http://schemas.microsoft.com/office/drawing/2014/main" id="{AB92E2B8-DFC3-F251-904B-B28B0F29D616}"/>
              </a:ext>
            </a:extLst>
          </p:cNvPr>
          <p:cNvSpPr txBox="1">
            <a:spLocks/>
          </p:cNvSpPr>
          <p:nvPr/>
        </p:nvSpPr>
        <p:spPr>
          <a:xfrm>
            <a:off x="4967539" y="3786662"/>
            <a:ext cx="2737742" cy="1192104"/>
          </a:xfrm>
          <a:prstGeom prst="rect">
            <a:avLst/>
          </a:prstGeom>
          <a:noFill/>
        </p:spPr>
        <p:txBody>
          <a:bodyPr lIns="0" tIns="0" rIns="0" bIns="0" rtlCol="0" anchor="ctr" anchorCtr="0"/>
          <a:lstStyle>
            <a:lvl1pPr marL="0" marR="0" indent="0" algn="l" defTabSz="2438400" rtl="0" latinLnBrk="0">
              <a:lnSpc>
                <a:spcPct val="100000"/>
              </a:lnSpc>
              <a:spcBef>
                <a:spcPts val="0"/>
              </a:spcBef>
              <a:spcAft>
                <a:spcPts val="0"/>
              </a:spcAft>
              <a:buClrTx/>
              <a:buSzTx/>
              <a:buFontTx/>
              <a:buNone/>
              <a:tabLst/>
              <a:defRPr sz="9600" b="1" i="0" u="none" strike="noStrike" cap="none" spc="-715" baseline="0">
                <a:solidFill>
                  <a:srgbClr val="099683"/>
                </a:solidFill>
                <a:uFillTx/>
                <a:latin typeface="Helvetica Neue"/>
                <a:ea typeface="Helvetica Neue"/>
                <a:cs typeface="Helvetica Neue"/>
                <a:sym typeface="Helvetica Neue"/>
              </a:defRPr>
            </a:lvl1pPr>
            <a:lvl2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2pPr>
            <a:lvl3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3pPr>
            <a:lvl4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4pPr>
            <a:lvl5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5pPr>
            <a:lvl6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6pPr>
            <a:lvl7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7pPr>
            <a:lvl8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8pPr>
            <a:lvl9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9pPr>
          </a:lstStyle>
          <a:p>
            <a:pPr defTabSz="4876679"/>
            <a:r>
              <a:rPr lang="it-IT" sz="3200" kern="0" spc="0" noProof="1">
                <a:solidFill>
                  <a:srgbClr val="47E434">
                    <a:lumMod val="75000"/>
                  </a:srgbClr>
                </a:solidFill>
                <a:latin typeface="Railway" panose="02000506040000020004" pitchFamily="50" charset="0"/>
                <a:cs typeface="Arial" panose="020B0604020202020204" pitchFamily="34" charset="0"/>
              </a:rPr>
              <a:t>Trasporto e Distribuzione</a:t>
            </a:r>
          </a:p>
        </p:txBody>
      </p:sp>
      <p:sp>
        <p:nvSpPr>
          <p:cNvPr id="7" name="Titolo 4">
            <a:extLst>
              <a:ext uri="{FF2B5EF4-FFF2-40B4-BE49-F238E27FC236}">
                <a16:creationId xmlns:a16="http://schemas.microsoft.com/office/drawing/2014/main" id="{EE82A14B-2868-48E1-4F86-033DD13B5DBC}"/>
              </a:ext>
            </a:extLst>
          </p:cNvPr>
          <p:cNvSpPr txBox="1">
            <a:spLocks/>
          </p:cNvSpPr>
          <p:nvPr/>
        </p:nvSpPr>
        <p:spPr>
          <a:xfrm>
            <a:off x="5025482" y="5893679"/>
            <a:ext cx="2737742" cy="1192104"/>
          </a:xfrm>
          <a:prstGeom prst="rect">
            <a:avLst/>
          </a:prstGeom>
          <a:noFill/>
        </p:spPr>
        <p:txBody>
          <a:bodyPr lIns="0" tIns="0" rIns="0" bIns="0" rtlCol="0" anchor="ctr" anchorCtr="0"/>
          <a:lstStyle>
            <a:lvl1pPr marL="0" marR="0" indent="0" algn="l" defTabSz="2438400" rtl="0" latinLnBrk="0">
              <a:lnSpc>
                <a:spcPct val="100000"/>
              </a:lnSpc>
              <a:spcBef>
                <a:spcPts val="0"/>
              </a:spcBef>
              <a:spcAft>
                <a:spcPts val="0"/>
              </a:spcAft>
              <a:buClrTx/>
              <a:buSzTx/>
              <a:buFontTx/>
              <a:buNone/>
              <a:tabLst/>
              <a:defRPr sz="9600" b="1" i="0" u="none" strike="noStrike" cap="none" spc="-715" baseline="0">
                <a:solidFill>
                  <a:srgbClr val="099683"/>
                </a:solidFill>
                <a:uFillTx/>
                <a:latin typeface="Helvetica Neue"/>
                <a:ea typeface="Helvetica Neue"/>
                <a:cs typeface="Helvetica Neue"/>
                <a:sym typeface="Helvetica Neue"/>
              </a:defRPr>
            </a:lvl1pPr>
            <a:lvl2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2pPr>
            <a:lvl3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3pPr>
            <a:lvl4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4pPr>
            <a:lvl5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5pPr>
            <a:lvl6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6pPr>
            <a:lvl7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7pPr>
            <a:lvl8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8pPr>
            <a:lvl9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9pPr>
          </a:lstStyle>
          <a:p>
            <a:pPr defTabSz="4876679"/>
            <a:r>
              <a:rPr lang="it-IT" sz="3200" kern="0" spc="0" noProof="1">
                <a:solidFill>
                  <a:srgbClr val="47E434">
                    <a:lumMod val="75000"/>
                  </a:srgbClr>
                </a:solidFill>
                <a:latin typeface="Railway" panose="02000506040000020004" pitchFamily="50" charset="0"/>
                <a:cs typeface="Arial" panose="020B0604020202020204" pitchFamily="34" charset="0"/>
              </a:rPr>
              <a:t>Stoccaggio</a:t>
            </a:r>
          </a:p>
        </p:txBody>
      </p:sp>
      <p:sp>
        <p:nvSpPr>
          <p:cNvPr id="8" name="Titolo 4">
            <a:extLst>
              <a:ext uri="{FF2B5EF4-FFF2-40B4-BE49-F238E27FC236}">
                <a16:creationId xmlns:a16="http://schemas.microsoft.com/office/drawing/2014/main" id="{058EC5BA-101D-B1D9-7913-67E3341278CF}"/>
              </a:ext>
            </a:extLst>
          </p:cNvPr>
          <p:cNvSpPr txBox="1">
            <a:spLocks/>
          </p:cNvSpPr>
          <p:nvPr/>
        </p:nvSpPr>
        <p:spPr>
          <a:xfrm>
            <a:off x="9576050" y="3167273"/>
            <a:ext cx="2737742" cy="1192104"/>
          </a:xfrm>
          <a:prstGeom prst="rect">
            <a:avLst/>
          </a:prstGeom>
          <a:noFill/>
        </p:spPr>
        <p:txBody>
          <a:bodyPr lIns="0" tIns="0" rIns="0" bIns="0" rtlCol="0" anchor="ctr" anchorCtr="0"/>
          <a:lstStyle>
            <a:lvl1pPr marL="0" marR="0" indent="0" algn="l" defTabSz="2438400" rtl="0" latinLnBrk="0">
              <a:lnSpc>
                <a:spcPct val="100000"/>
              </a:lnSpc>
              <a:spcBef>
                <a:spcPts val="0"/>
              </a:spcBef>
              <a:spcAft>
                <a:spcPts val="0"/>
              </a:spcAft>
              <a:buClrTx/>
              <a:buSzTx/>
              <a:buFontTx/>
              <a:buNone/>
              <a:tabLst/>
              <a:defRPr sz="9600" b="1" i="0" u="none" strike="noStrike" cap="none" spc="-715" baseline="0">
                <a:solidFill>
                  <a:srgbClr val="099683"/>
                </a:solidFill>
                <a:uFillTx/>
                <a:latin typeface="Helvetica Neue"/>
                <a:ea typeface="Helvetica Neue"/>
                <a:cs typeface="Helvetica Neue"/>
                <a:sym typeface="Helvetica Neue"/>
              </a:defRPr>
            </a:lvl1pPr>
            <a:lvl2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2pPr>
            <a:lvl3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3pPr>
            <a:lvl4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4pPr>
            <a:lvl5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5pPr>
            <a:lvl6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6pPr>
            <a:lvl7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7pPr>
            <a:lvl8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8pPr>
            <a:lvl9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9pPr>
          </a:lstStyle>
          <a:p>
            <a:pPr defTabSz="4876679"/>
            <a:r>
              <a:rPr lang="it-IT" sz="3200" kern="0" spc="0" noProof="1">
                <a:solidFill>
                  <a:srgbClr val="7BC3E0">
                    <a:lumMod val="75000"/>
                  </a:srgbClr>
                </a:solidFill>
                <a:latin typeface="Railway" panose="02000506040000020004" pitchFamily="50" charset="0"/>
                <a:cs typeface="Arial" panose="020B0604020202020204" pitchFamily="34" charset="0"/>
              </a:rPr>
              <a:t>Mobilità</a:t>
            </a:r>
          </a:p>
        </p:txBody>
      </p:sp>
      <p:sp>
        <p:nvSpPr>
          <p:cNvPr id="9" name="Titolo 4">
            <a:extLst>
              <a:ext uri="{FF2B5EF4-FFF2-40B4-BE49-F238E27FC236}">
                <a16:creationId xmlns:a16="http://schemas.microsoft.com/office/drawing/2014/main" id="{1D3F7101-A23D-DFE1-317B-CBDF65F404A2}"/>
              </a:ext>
            </a:extLst>
          </p:cNvPr>
          <p:cNvSpPr txBox="1">
            <a:spLocks/>
          </p:cNvSpPr>
          <p:nvPr/>
        </p:nvSpPr>
        <p:spPr>
          <a:xfrm>
            <a:off x="9432034" y="4068125"/>
            <a:ext cx="2737742" cy="1192104"/>
          </a:xfrm>
          <a:prstGeom prst="rect">
            <a:avLst/>
          </a:prstGeom>
          <a:noFill/>
        </p:spPr>
        <p:txBody>
          <a:bodyPr lIns="0" tIns="0" rIns="0" bIns="0" rtlCol="0" anchor="ctr" anchorCtr="0"/>
          <a:lstStyle>
            <a:lvl1pPr marL="0" marR="0" indent="0" algn="l" defTabSz="2438400" rtl="0" latinLnBrk="0">
              <a:lnSpc>
                <a:spcPct val="100000"/>
              </a:lnSpc>
              <a:spcBef>
                <a:spcPts val="0"/>
              </a:spcBef>
              <a:spcAft>
                <a:spcPts val="0"/>
              </a:spcAft>
              <a:buClrTx/>
              <a:buSzTx/>
              <a:buFontTx/>
              <a:buNone/>
              <a:tabLst/>
              <a:defRPr sz="9600" b="1" i="0" u="none" strike="noStrike" cap="none" spc="-715" baseline="0">
                <a:solidFill>
                  <a:srgbClr val="099683"/>
                </a:solidFill>
                <a:uFillTx/>
                <a:latin typeface="Helvetica Neue"/>
                <a:ea typeface="Helvetica Neue"/>
                <a:cs typeface="Helvetica Neue"/>
                <a:sym typeface="Helvetica Neue"/>
              </a:defRPr>
            </a:lvl1pPr>
            <a:lvl2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2pPr>
            <a:lvl3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3pPr>
            <a:lvl4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4pPr>
            <a:lvl5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5pPr>
            <a:lvl6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6pPr>
            <a:lvl7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7pPr>
            <a:lvl8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8pPr>
            <a:lvl9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9pPr>
          </a:lstStyle>
          <a:p>
            <a:pPr defTabSz="4876679"/>
            <a:r>
              <a:rPr lang="it-IT" sz="3200" kern="0" spc="0" noProof="1">
                <a:solidFill>
                  <a:srgbClr val="7BC3E0">
                    <a:lumMod val="75000"/>
                  </a:srgbClr>
                </a:solidFill>
                <a:latin typeface="Railway" panose="02000506040000020004" pitchFamily="50" charset="0"/>
                <a:cs typeface="Arial" panose="020B0604020202020204" pitchFamily="34" charset="0"/>
              </a:rPr>
              <a:t>Industria</a:t>
            </a:r>
          </a:p>
        </p:txBody>
      </p:sp>
      <p:sp>
        <p:nvSpPr>
          <p:cNvPr id="10" name="Titolo 4">
            <a:extLst>
              <a:ext uri="{FF2B5EF4-FFF2-40B4-BE49-F238E27FC236}">
                <a16:creationId xmlns:a16="http://schemas.microsoft.com/office/drawing/2014/main" id="{569034BC-6C33-944F-B09D-A21259FFB42D}"/>
              </a:ext>
            </a:extLst>
          </p:cNvPr>
          <p:cNvSpPr txBox="1">
            <a:spLocks/>
          </p:cNvSpPr>
          <p:nvPr/>
        </p:nvSpPr>
        <p:spPr>
          <a:xfrm>
            <a:off x="9170816" y="6311810"/>
            <a:ext cx="2737742" cy="1192104"/>
          </a:xfrm>
          <a:prstGeom prst="rect">
            <a:avLst/>
          </a:prstGeom>
          <a:noFill/>
        </p:spPr>
        <p:txBody>
          <a:bodyPr lIns="0" tIns="0" rIns="0" bIns="0" rtlCol="0" anchor="ctr" anchorCtr="0"/>
          <a:lstStyle>
            <a:lvl1pPr marL="0" marR="0" indent="0" algn="l" defTabSz="2438400" rtl="0" latinLnBrk="0">
              <a:lnSpc>
                <a:spcPct val="100000"/>
              </a:lnSpc>
              <a:spcBef>
                <a:spcPts val="0"/>
              </a:spcBef>
              <a:spcAft>
                <a:spcPts val="0"/>
              </a:spcAft>
              <a:buClrTx/>
              <a:buSzTx/>
              <a:buFontTx/>
              <a:buNone/>
              <a:tabLst/>
              <a:defRPr sz="9600" b="1" i="0" u="none" strike="noStrike" cap="none" spc="-715" baseline="0">
                <a:solidFill>
                  <a:srgbClr val="099683"/>
                </a:solidFill>
                <a:uFillTx/>
                <a:latin typeface="Helvetica Neue"/>
                <a:ea typeface="Helvetica Neue"/>
                <a:cs typeface="Helvetica Neue"/>
                <a:sym typeface="Helvetica Neue"/>
              </a:defRPr>
            </a:lvl1pPr>
            <a:lvl2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2pPr>
            <a:lvl3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3pPr>
            <a:lvl4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4pPr>
            <a:lvl5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5pPr>
            <a:lvl6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6pPr>
            <a:lvl7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7pPr>
            <a:lvl8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8pPr>
            <a:lvl9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9pPr>
          </a:lstStyle>
          <a:p>
            <a:pPr defTabSz="4876679"/>
            <a:r>
              <a:rPr lang="it-IT" sz="3200" kern="0" spc="0" noProof="1">
                <a:solidFill>
                  <a:srgbClr val="7BC3E0">
                    <a:lumMod val="75000"/>
                  </a:srgbClr>
                </a:solidFill>
                <a:latin typeface="Railway" panose="02000506040000020004" pitchFamily="50" charset="0"/>
                <a:cs typeface="Arial" panose="020B0604020202020204" pitchFamily="34" charset="0"/>
              </a:rPr>
              <a:t>Feedstock</a:t>
            </a:r>
          </a:p>
        </p:txBody>
      </p:sp>
      <p:sp>
        <p:nvSpPr>
          <p:cNvPr id="11" name="Titolo 4">
            <a:extLst>
              <a:ext uri="{FF2B5EF4-FFF2-40B4-BE49-F238E27FC236}">
                <a16:creationId xmlns:a16="http://schemas.microsoft.com/office/drawing/2014/main" id="{567A9671-AA3B-6FD8-EF02-0E43E5AEC3F4}"/>
              </a:ext>
            </a:extLst>
          </p:cNvPr>
          <p:cNvSpPr txBox="1">
            <a:spLocks/>
          </p:cNvSpPr>
          <p:nvPr/>
        </p:nvSpPr>
        <p:spPr>
          <a:xfrm>
            <a:off x="8711954" y="5414015"/>
            <a:ext cx="2737742" cy="1192104"/>
          </a:xfrm>
          <a:prstGeom prst="rect">
            <a:avLst/>
          </a:prstGeom>
          <a:noFill/>
        </p:spPr>
        <p:txBody>
          <a:bodyPr lIns="0" tIns="0" rIns="0" bIns="0" rtlCol="0" anchor="ctr" anchorCtr="0"/>
          <a:lstStyle>
            <a:lvl1pPr marL="0" marR="0" indent="0" algn="l" defTabSz="2438400" rtl="0" latinLnBrk="0">
              <a:lnSpc>
                <a:spcPct val="100000"/>
              </a:lnSpc>
              <a:spcBef>
                <a:spcPts val="0"/>
              </a:spcBef>
              <a:spcAft>
                <a:spcPts val="0"/>
              </a:spcAft>
              <a:buClrTx/>
              <a:buSzTx/>
              <a:buFontTx/>
              <a:buNone/>
              <a:tabLst/>
              <a:defRPr sz="9600" b="1" i="0" u="none" strike="noStrike" cap="none" spc="-715" baseline="0">
                <a:solidFill>
                  <a:srgbClr val="099683"/>
                </a:solidFill>
                <a:uFillTx/>
                <a:latin typeface="Helvetica Neue"/>
                <a:ea typeface="Helvetica Neue"/>
                <a:cs typeface="Helvetica Neue"/>
                <a:sym typeface="Helvetica Neue"/>
              </a:defRPr>
            </a:lvl1pPr>
            <a:lvl2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2pPr>
            <a:lvl3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3pPr>
            <a:lvl4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4pPr>
            <a:lvl5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5pPr>
            <a:lvl6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6pPr>
            <a:lvl7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7pPr>
            <a:lvl8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8pPr>
            <a:lvl9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9pPr>
          </a:lstStyle>
          <a:p>
            <a:pPr defTabSz="4876679"/>
            <a:r>
              <a:rPr lang="it-IT" sz="3200" kern="0" spc="0" noProof="1">
                <a:solidFill>
                  <a:srgbClr val="7BC3E0">
                    <a:lumMod val="75000"/>
                  </a:srgbClr>
                </a:solidFill>
                <a:latin typeface="Railway" panose="02000506040000020004" pitchFamily="50" charset="0"/>
                <a:cs typeface="Arial" panose="020B0604020202020204" pitchFamily="34" charset="0"/>
              </a:rPr>
              <a:t>Residenziale</a:t>
            </a:r>
          </a:p>
        </p:txBody>
      </p:sp>
      <p:sp>
        <p:nvSpPr>
          <p:cNvPr id="12" name="Freccia circolare a destra 11">
            <a:extLst>
              <a:ext uri="{FF2B5EF4-FFF2-40B4-BE49-F238E27FC236}">
                <a16:creationId xmlns:a16="http://schemas.microsoft.com/office/drawing/2014/main" id="{31E9F21C-E0B0-E510-A442-EC5947F2780D}"/>
              </a:ext>
            </a:extLst>
          </p:cNvPr>
          <p:cNvSpPr/>
          <p:nvPr/>
        </p:nvSpPr>
        <p:spPr>
          <a:xfrm rot="9276628" flipH="1">
            <a:off x="354614" y="4912620"/>
            <a:ext cx="612084" cy="461663"/>
          </a:xfrm>
          <a:prstGeom prst="curvedRightArrow">
            <a:avLst/>
          </a:prstGeom>
          <a:solidFill>
            <a:srgbClr val="00B050"/>
          </a:solidFill>
          <a:ln w="0" cap="flat">
            <a:solidFill>
              <a:schemeClr val="bg1">
                <a:lumMod val="9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a:solidFill>
                <a:srgbClr val="FFFFFF"/>
              </a:solidFill>
              <a:latin typeface="Railway" panose="02000506040000020004" pitchFamily="50" charset="0"/>
              <a:sym typeface="Code Pro Bold LC"/>
            </a:endParaRPr>
          </a:p>
        </p:txBody>
      </p:sp>
      <p:sp>
        <p:nvSpPr>
          <p:cNvPr id="13" name="CasellaDiTesto 12">
            <a:extLst>
              <a:ext uri="{FF2B5EF4-FFF2-40B4-BE49-F238E27FC236}">
                <a16:creationId xmlns:a16="http://schemas.microsoft.com/office/drawing/2014/main" id="{EFA91E43-5E20-33C0-3C49-F1AAA7CDC5E1}"/>
              </a:ext>
            </a:extLst>
          </p:cNvPr>
          <p:cNvSpPr txBox="1"/>
          <p:nvPr/>
        </p:nvSpPr>
        <p:spPr>
          <a:xfrm>
            <a:off x="65701" y="3789397"/>
            <a:ext cx="3487934" cy="83099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5"/>
          </a:lnRef>
          <a:fillRef idx="1">
            <a:schemeClr val="lt1"/>
          </a:fillRef>
          <a:effectRef idx="0">
            <a:schemeClr val="accent5"/>
          </a:effectRef>
          <a:fontRef idx="minor">
            <a:schemeClr val="dk1"/>
          </a:fontRef>
        </p:style>
        <p:txBody>
          <a:bodyPr wrap="square">
            <a:spAutoFit/>
          </a:bodyPr>
          <a:lstStyle/>
          <a:p>
            <a:pPr defTabSz="914252" hangingPunct="0"/>
            <a:r>
              <a:rPr lang="en-US" sz="2400" kern="0" dirty="0" err="1">
                <a:solidFill>
                  <a:srgbClr val="535353">
                    <a:lumMod val="50000"/>
                  </a:srgbClr>
                </a:solidFill>
                <a:latin typeface="Railway" panose="02000506040000020004" pitchFamily="50" charset="0"/>
                <a:ea typeface="Calibri" panose="020F0502020204030204" pitchFamily="34" charset="0"/>
                <a:sym typeface="Code Pro Bold LC"/>
              </a:rPr>
              <a:t>Produzione</a:t>
            </a:r>
            <a:r>
              <a:rPr lang="en-US" sz="2400" kern="0" dirty="0">
                <a:solidFill>
                  <a:srgbClr val="535353">
                    <a:lumMod val="50000"/>
                  </a:srgbClr>
                </a:solidFill>
                <a:latin typeface="Railway" panose="02000506040000020004" pitchFamily="50" charset="0"/>
                <a:ea typeface="Calibri" panose="020F0502020204030204" pitchFamily="34" charset="0"/>
                <a:sym typeface="Code Pro Bold LC"/>
              </a:rPr>
              <a:t> in </a:t>
            </a:r>
            <a:r>
              <a:rPr lang="en-US" sz="2400" kern="0" dirty="0" err="1">
                <a:solidFill>
                  <a:srgbClr val="535353">
                    <a:lumMod val="50000"/>
                  </a:srgbClr>
                </a:solidFill>
                <a:latin typeface="Railway" panose="02000506040000020004" pitchFamily="50" charset="0"/>
                <a:ea typeface="Calibri" panose="020F0502020204030204" pitchFamily="34" charset="0"/>
                <a:sym typeface="Code Pro Bold LC"/>
              </a:rPr>
              <a:t>aree</a:t>
            </a:r>
            <a:r>
              <a:rPr lang="en-US" sz="2400"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400" kern="0" dirty="0" err="1">
                <a:solidFill>
                  <a:srgbClr val="535353">
                    <a:lumMod val="50000"/>
                  </a:srgbClr>
                </a:solidFill>
                <a:latin typeface="Railway" panose="02000506040000020004" pitchFamily="50" charset="0"/>
                <a:ea typeface="Calibri" panose="020F0502020204030204" pitchFamily="34" charset="0"/>
                <a:sym typeface="Code Pro Bold LC"/>
              </a:rPr>
              <a:t>industriali</a:t>
            </a:r>
            <a:r>
              <a:rPr lang="en-US" sz="2400"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400" kern="0" dirty="0" err="1">
                <a:solidFill>
                  <a:srgbClr val="535353">
                    <a:lumMod val="50000"/>
                  </a:srgbClr>
                </a:solidFill>
                <a:latin typeface="Railway" panose="02000506040000020004" pitchFamily="50" charset="0"/>
                <a:ea typeface="Calibri" panose="020F0502020204030204" pitchFamily="34" charset="0"/>
                <a:sym typeface="Code Pro Bold LC"/>
              </a:rPr>
              <a:t>dismesse</a:t>
            </a:r>
            <a:endParaRPr lang="it-IT" sz="2400" kern="0" dirty="0">
              <a:solidFill>
                <a:srgbClr val="535353">
                  <a:lumMod val="50000"/>
                </a:srgbClr>
              </a:solidFill>
              <a:latin typeface="Railway" panose="02000506040000020004" pitchFamily="50" charset="0"/>
              <a:ea typeface="Calibri" panose="020F0502020204030204" pitchFamily="34" charset="0"/>
              <a:sym typeface="Code Pro Bold LC"/>
            </a:endParaRPr>
          </a:p>
        </p:txBody>
      </p:sp>
      <p:sp>
        <p:nvSpPr>
          <p:cNvPr id="14" name="CasellaDiTesto 13">
            <a:extLst>
              <a:ext uri="{FF2B5EF4-FFF2-40B4-BE49-F238E27FC236}">
                <a16:creationId xmlns:a16="http://schemas.microsoft.com/office/drawing/2014/main" id="{1F2A015D-EE96-34B7-C2F5-0780079683ED}"/>
              </a:ext>
            </a:extLst>
          </p:cNvPr>
          <p:cNvSpPr txBox="1"/>
          <p:nvPr/>
        </p:nvSpPr>
        <p:spPr>
          <a:xfrm>
            <a:off x="13596236" y="5095079"/>
            <a:ext cx="4659222" cy="954364"/>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914252" hangingPunct="0"/>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Utilizzo</a:t>
            </a:r>
            <a:r>
              <a:rPr lang="en-US" sz="2801"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dell’idrogeno</a:t>
            </a:r>
            <a:r>
              <a:rPr lang="en-US" sz="2801"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nei</a:t>
            </a:r>
            <a:r>
              <a:rPr lang="en-US" sz="2801"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settore</a:t>
            </a:r>
            <a:r>
              <a:rPr lang="en-US" sz="2801" kern="0" dirty="0">
                <a:solidFill>
                  <a:srgbClr val="535353">
                    <a:lumMod val="50000"/>
                  </a:srgbClr>
                </a:solidFill>
                <a:latin typeface="Railway" panose="02000506040000020004" pitchFamily="50" charset="0"/>
                <a:ea typeface="Calibri" panose="020F0502020204030204" pitchFamily="34" charset="0"/>
                <a:sym typeface="Code Pro Bold LC"/>
              </a:rPr>
              <a:t> hard to abate</a:t>
            </a:r>
            <a:endParaRPr lang="it-IT" sz="2801" kern="0" dirty="0">
              <a:solidFill>
                <a:srgbClr val="535353">
                  <a:lumMod val="50000"/>
                </a:srgbClr>
              </a:solidFill>
              <a:latin typeface="Railway" panose="02000506040000020004" pitchFamily="50" charset="0"/>
              <a:ea typeface="Calibri" panose="020F0502020204030204" pitchFamily="34" charset="0"/>
              <a:sym typeface="Code Pro Bold LC"/>
            </a:endParaRPr>
          </a:p>
        </p:txBody>
      </p:sp>
      <p:sp>
        <p:nvSpPr>
          <p:cNvPr id="15" name="CasellaDiTesto 14">
            <a:extLst>
              <a:ext uri="{FF2B5EF4-FFF2-40B4-BE49-F238E27FC236}">
                <a16:creationId xmlns:a16="http://schemas.microsoft.com/office/drawing/2014/main" id="{6A15ED5B-4715-3945-FA4B-6508960CAA7F}"/>
              </a:ext>
            </a:extLst>
          </p:cNvPr>
          <p:cNvSpPr txBox="1"/>
          <p:nvPr/>
        </p:nvSpPr>
        <p:spPr>
          <a:xfrm>
            <a:off x="13185470" y="1772477"/>
            <a:ext cx="4796336" cy="1338828"/>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6"/>
          </a:lnRef>
          <a:fillRef idx="1">
            <a:schemeClr val="lt1"/>
          </a:fillRef>
          <a:effectRef idx="0">
            <a:schemeClr val="accent6"/>
          </a:effectRef>
          <a:fontRef idx="minor">
            <a:schemeClr val="dk1"/>
          </a:fontRef>
        </p:style>
        <p:txBody>
          <a:bodyPr wrap="square">
            <a:sp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a:defRPr sz="1600">
                <a:solidFill>
                  <a:schemeClr val="tx2">
                    <a:lumMod val="50000"/>
                  </a:schemeClr>
                </a:solidFill>
                <a:latin typeface="Times New Roman" panose="02020603050405020304" pitchFamily="18"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914252" hangingPunct="0"/>
            <a:r>
              <a:rPr lang="en-US" sz="2700" kern="0" dirty="0" err="1">
                <a:solidFill>
                  <a:srgbClr val="535353">
                    <a:lumMod val="50000"/>
                  </a:srgbClr>
                </a:solidFill>
                <a:latin typeface="Railway" panose="02000506040000020004" pitchFamily="50" charset="0"/>
                <a:ea typeface="Calibri" panose="020F0502020204030204" pitchFamily="34" charset="0"/>
                <a:sym typeface="Code Pro Bold LC"/>
              </a:rPr>
              <a:t>Infrastrutture</a:t>
            </a:r>
            <a:r>
              <a:rPr lang="en-US" sz="2700" kern="0" dirty="0">
                <a:solidFill>
                  <a:srgbClr val="535353">
                    <a:lumMod val="50000"/>
                  </a:srgbClr>
                </a:solidFill>
                <a:latin typeface="Railway" panose="02000506040000020004" pitchFamily="50" charset="0"/>
                <a:ea typeface="Calibri" panose="020F0502020204030204" pitchFamily="34" charset="0"/>
                <a:sym typeface="Code Pro Bold LC"/>
              </a:rPr>
              <a:t> di </a:t>
            </a:r>
            <a:r>
              <a:rPr lang="en-US" sz="2700" kern="0" dirty="0" err="1">
                <a:solidFill>
                  <a:srgbClr val="535353">
                    <a:lumMod val="50000"/>
                  </a:srgbClr>
                </a:solidFill>
                <a:latin typeface="Railway" panose="02000506040000020004" pitchFamily="50" charset="0"/>
                <a:ea typeface="Calibri" panose="020F0502020204030204" pitchFamily="34" charset="0"/>
                <a:sym typeface="Code Pro Bold LC"/>
              </a:rPr>
              <a:t>rifornimento</a:t>
            </a:r>
            <a:r>
              <a:rPr lang="en-US" sz="2700"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700" kern="0" dirty="0" err="1">
                <a:solidFill>
                  <a:srgbClr val="535353">
                    <a:lumMod val="50000"/>
                  </a:srgbClr>
                </a:solidFill>
                <a:latin typeface="Railway" panose="02000506040000020004" pitchFamily="50" charset="0"/>
                <a:ea typeface="Calibri" panose="020F0502020204030204" pitchFamily="34" charset="0"/>
                <a:sym typeface="Code Pro Bold LC"/>
              </a:rPr>
              <a:t>idrogeno</a:t>
            </a:r>
            <a:r>
              <a:rPr lang="en-US" sz="2700" kern="0" dirty="0">
                <a:solidFill>
                  <a:srgbClr val="535353">
                    <a:lumMod val="50000"/>
                  </a:srgbClr>
                </a:solidFill>
                <a:latin typeface="Railway" panose="02000506040000020004" pitchFamily="50" charset="0"/>
                <a:ea typeface="Calibri" panose="020F0502020204030204" pitchFamily="34" charset="0"/>
                <a:sym typeface="Code Pro Bold LC"/>
              </a:rPr>
              <a:t> per </a:t>
            </a:r>
            <a:r>
              <a:rPr lang="en-US" sz="2700" kern="0" dirty="0" err="1">
                <a:solidFill>
                  <a:srgbClr val="535353">
                    <a:lumMod val="50000"/>
                  </a:srgbClr>
                </a:solidFill>
                <a:latin typeface="Railway" panose="02000506040000020004" pitchFamily="50" charset="0"/>
                <a:ea typeface="Calibri" panose="020F0502020204030204" pitchFamily="34" charset="0"/>
                <a:sym typeface="Code Pro Bold LC"/>
              </a:rPr>
              <a:t>trasporto</a:t>
            </a:r>
            <a:r>
              <a:rPr lang="en-US" sz="2700"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700" kern="0" dirty="0" err="1">
                <a:solidFill>
                  <a:srgbClr val="535353">
                    <a:lumMod val="50000"/>
                  </a:srgbClr>
                </a:solidFill>
                <a:latin typeface="Railway" panose="02000506040000020004" pitchFamily="50" charset="0"/>
                <a:ea typeface="Calibri" panose="020F0502020204030204" pitchFamily="34" charset="0"/>
                <a:sym typeface="Code Pro Bold LC"/>
              </a:rPr>
              <a:t>stradale</a:t>
            </a:r>
            <a:r>
              <a:rPr lang="en-US" sz="2700" kern="0" dirty="0">
                <a:solidFill>
                  <a:srgbClr val="535353">
                    <a:lumMod val="50000"/>
                  </a:srgbClr>
                </a:solidFill>
                <a:latin typeface="Railway" panose="02000506040000020004" pitchFamily="50" charset="0"/>
                <a:ea typeface="Calibri" panose="020F0502020204030204" pitchFamily="34" charset="0"/>
                <a:sym typeface="Code Pro Bold LC"/>
              </a:rPr>
              <a:t> e </a:t>
            </a:r>
            <a:r>
              <a:rPr lang="en-US" sz="2700" kern="0" dirty="0" err="1">
                <a:solidFill>
                  <a:srgbClr val="535353">
                    <a:lumMod val="50000"/>
                  </a:srgbClr>
                </a:solidFill>
                <a:latin typeface="Railway" panose="02000506040000020004" pitchFamily="50" charset="0"/>
                <a:ea typeface="Calibri" panose="020F0502020204030204" pitchFamily="34" charset="0"/>
                <a:sym typeface="Code Pro Bold LC"/>
              </a:rPr>
              <a:t>ferroviario</a:t>
            </a:r>
            <a:endParaRPr lang="it-IT" sz="2700" kern="0" dirty="0">
              <a:solidFill>
                <a:srgbClr val="535353">
                  <a:lumMod val="50000"/>
                </a:srgbClr>
              </a:solidFill>
              <a:latin typeface="Railway" panose="02000506040000020004" pitchFamily="50" charset="0"/>
              <a:ea typeface="Calibri" panose="020F0502020204030204" pitchFamily="34" charset="0"/>
              <a:sym typeface="Code Pro Bold LC"/>
            </a:endParaRPr>
          </a:p>
        </p:txBody>
      </p:sp>
      <p:sp>
        <p:nvSpPr>
          <p:cNvPr id="17" name="Ovale 16">
            <a:extLst>
              <a:ext uri="{FF2B5EF4-FFF2-40B4-BE49-F238E27FC236}">
                <a16:creationId xmlns:a16="http://schemas.microsoft.com/office/drawing/2014/main" id="{547C1372-086B-8019-8AFE-A1805ADBC01C}"/>
              </a:ext>
            </a:extLst>
          </p:cNvPr>
          <p:cNvSpPr/>
          <p:nvPr/>
        </p:nvSpPr>
        <p:spPr>
          <a:xfrm>
            <a:off x="1410540" y="3035807"/>
            <a:ext cx="1248747" cy="649185"/>
          </a:xfrm>
          <a:prstGeom prst="ellipse">
            <a:avLst/>
          </a:prstGeom>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a:solidFill>
                <a:schemeClr val="tx1"/>
              </a:solidFill>
              <a:latin typeface="Railway" panose="02000506040000020004" pitchFamily="50" charset="0"/>
              <a:sym typeface="Code Pro Bold LC"/>
            </a:endParaRPr>
          </a:p>
        </p:txBody>
      </p:sp>
      <p:sp>
        <p:nvSpPr>
          <p:cNvPr id="18" name="CasellaDiTesto 17">
            <a:extLst>
              <a:ext uri="{FF2B5EF4-FFF2-40B4-BE49-F238E27FC236}">
                <a16:creationId xmlns:a16="http://schemas.microsoft.com/office/drawing/2014/main" id="{B274B02C-34ED-1399-5CFD-A5948430EDBD}"/>
              </a:ext>
            </a:extLst>
          </p:cNvPr>
          <p:cNvSpPr txBox="1"/>
          <p:nvPr/>
        </p:nvSpPr>
        <p:spPr>
          <a:xfrm>
            <a:off x="1523501" y="2985278"/>
            <a:ext cx="1296144" cy="563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normAutofit/>
          </a:bodyPr>
          <a:lstStyle/>
          <a:p>
            <a:pPr defTabSz="914252" hangingPunct="0"/>
            <a:r>
              <a:rPr lang="it-IT" sz="2100" b="1" kern="0" dirty="0">
                <a:solidFill>
                  <a:srgbClr val="FFFFFF"/>
                </a:solidFill>
                <a:latin typeface="Railway" panose="02000506040000020004" pitchFamily="50" charset="0"/>
                <a:cs typeface="Arial" panose="020B0604020202020204" pitchFamily="34" charset="0"/>
                <a:sym typeface="Code Pro Bold LC"/>
              </a:rPr>
              <a:t>500 M€</a:t>
            </a:r>
          </a:p>
        </p:txBody>
      </p:sp>
      <p:sp>
        <p:nvSpPr>
          <p:cNvPr id="19" name="Ovale 18">
            <a:extLst>
              <a:ext uri="{FF2B5EF4-FFF2-40B4-BE49-F238E27FC236}">
                <a16:creationId xmlns:a16="http://schemas.microsoft.com/office/drawing/2014/main" id="{5F80DECB-69F7-64EF-FA33-2B78E556A87E}"/>
              </a:ext>
            </a:extLst>
          </p:cNvPr>
          <p:cNvSpPr/>
          <p:nvPr/>
        </p:nvSpPr>
        <p:spPr>
          <a:xfrm>
            <a:off x="17039357" y="2825076"/>
            <a:ext cx="1080509" cy="649185"/>
          </a:xfrm>
          <a:prstGeom prst="ellipse">
            <a:avLst/>
          </a:prstGeom>
          <a:solidFill>
            <a:srgbClr val="70A1CE"/>
          </a:solidFill>
          <a:ln>
            <a:solidFill>
              <a:srgbClr val="70A1CE"/>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a:solidFill>
                <a:srgbClr val="FFFFFF"/>
              </a:solidFill>
              <a:latin typeface="Railway" panose="02000506040000020004" pitchFamily="50" charset="0"/>
              <a:sym typeface="Code Pro Bold LC"/>
            </a:endParaRPr>
          </a:p>
        </p:txBody>
      </p:sp>
      <p:sp>
        <p:nvSpPr>
          <p:cNvPr id="20" name="CasellaDiTesto 19">
            <a:extLst>
              <a:ext uri="{FF2B5EF4-FFF2-40B4-BE49-F238E27FC236}">
                <a16:creationId xmlns:a16="http://schemas.microsoft.com/office/drawing/2014/main" id="{91B371DD-B89B-E522-B06B-616C263CC17A}"/>
              </a:ext>
            </a:extLst>
          </p:cNvPr>
          <p:cNvSpPr txBox="1"/>
          <p:nvPr/>
        </p:nvSpPr>
        <p:spPr>
          <a:xfrm>
            <a:off x="17129045" y="2750774"/>
            <a:ext cx="1296144" cy="563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normAutofit/>
          </a:bodyPr>
          <a:lstStyle/>
          <a:p>
            <a:pPr defTabSz="914252" hangingPunct="0"/>
            <a:r>
              <a:rPr lang="it-IT" sz="2100" b="1" kern="0" dirty="0">
                <a:solidFill>
                  <a:srgbClr val="FFFFFF"/>
                </a:solidFill>
                <a:latin typeface="Railway" panose="02000506040000020004" pitchFamily="50" charset="0"/>
                <a:cs typeface="Arial" panose="020B0604020202020204" pitchFamily="34" charset="0"/>
                <a:sym typeface="Code Pro Bold LC"/>
              </a:rPr>
              <a:t>530 M€</a:t>
            </a:r>
          </a:p>
        </p:txBody>
      </p:sp>
      <p:sp>
        <p:nvSpPr>
          <p:cNvPr id="23" name="CasellaDiTesto 22">
            <a:extLst>
              <a:ext uri="{FF2B5EF4-FFF2-40B4-BE49-F238E27FC236}">
                <a16:creationId xmlns:a16="http://schemas.microsoft.com/office/drawing/2014/main" id="{065E5B5E-8FDD-12EC-35DA-5AD2B5C30D70}"/>
              </a:ext>
            </a:extLst>
          </p:cNvPr>
          <p:cNvSpPr txBox="1"/>
          <p:nvPr/>
        </p:nvSpPr>
        <p:spPr>
          <a:xfrm>
            <a:off x="1408086" y="9662120"/>
            <a:ext cx="7735914" cy="523348"/>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wrap="square">
            <a:sp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a:defRPr sz="1400">
                <a:solidFill>
                  <a:schemeClr val="tx2">
                    <a:lumMod val="50000"/>
                  </a:schemeClr>
                </a:solidFill>
                <a:latin typeface="Times New Roman" panose="02020603050405020304" pitchFamily="18"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defTabSz="914252" hangingPunct="0"/>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Ricerca</a:t>
            </a:r>
            <a:r>
              <a:rPr lang="en-US" sz="2801" kern="0" dirty="0">
                <a:solidFill>
                  <a:srgbClr val="535353">
                    <a:lumMod val="50000"/>
                  </a:srgbClr>
                </a:solidFill>
                <a:latin typeface="Railway" panose="02000506040000020004" pitchFamily="50" charset="0"/>
                <a:ea typeface="Calibri" panose="020F0502020204030204" pitchFamily="34" charset="0"/>
                <a:sym typeface="Code Pro Bold LC"/>
              </a:rPr>
              <a:t> e </a:t>
            </a:r>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Sviluppo</a:t>
            </a:r>
            <a:r>
              <a:rPr lang="en-US" sz="2801"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sulle</a:t>
            </a:r>
            <a:r>
              <a:rPr lang="en-US" sz="2801"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tecnologie</a:t>
            </a:r>
            <a:r>
              <a:rPr lang="en-US" sz="2801" kern="0" dirty="0">
                <a:solidFill>
                  <a:srgbClr val="535353">
                    <a:lumMod val="50000"/>
                  </a:srgbClr>
                </a:solidFill>
                <a:latin typeface="Railway" panose="02000506040000020004" pitchFamily="50" charset="0"/>
                <a:ea typeface="Calibri" panose="020F0502020204030204" pitchFamily="34" charset="0"/>
                <a:sym typeface="Code Pro Bold LC"/>
              </a:rPr>
              <a:t> </a:t>
            </a:r>
            <a:r>
              <a:rPr lang="en-US" sz="2801" kern="0" dirty="0" err="1">
                <a:solidFill>
                  <a:srgbClr val="535353">
                    <a:lumMod val="50000"/>
                  </a:srgbClr>
                </a:solidFill>
                <a:latin typeface="Railway" panose="02000506040000020004" pitchFamily="50" charset="0"/>
                <a:ea typeface="Calibri" panose="020F0502020204030204" pitchFamily="34" charset="0"/>
                <a:sym typeface="Code Pro Bold LC"/>
              </a:rPr>
              <a:t>idrogeno</a:t>
            </a:r>
            <a:endParaRPr lang="en-US" sz="2801" kern="0" dirty="0">
              <a:solidFill>
                <a:srgbClr val="535353">
                  <a:lumMod val="50000"/>
                </a:srgbClr>
              </a:solidFill>
              <a:latin typeface="Railway" panose="02000506040000020004" pitchFamily="50" charset="0"/>
              <a:ea typeface="Calibri" panose="020F0502020204030204" pitchFamily="34" charset="0"/>
              <a:sym typeface="Code Pro Bold LC"/>
            </a:endParaRPr>
          </a:p>
        </p:txBody>
      </p:sp>
      <p:sp>
        <p:nvSpPr>
          <p:cNvPr id="24" name="CasellaDiTesto 23">
            <a:extLst>
              <a:ext uri="{FF2B5EF4-FFF2-40B4-BE49-F238E27FC236}">
                <a16:creationId xmlns:a16="http://schemas.microsoft.com/office/drawing/2014/main" id="{5DE64BD2-A7A6-331D-9346-564FFE7741E6}"/>
              </a:ext>
            </a:extLst>
          </p:cNvPr>
          <p:cNvSpPr txBox="1"/>
          <p:nvPr/>
        </p:nvSpPr>
        <p:spPr>
          <a:xfrm>
            <a:off x="11587522" y="9639077"/>
            <a:ext cx="5330030" cy="523348"/>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wrap="square">
            <a:spAutoFit/>
          </a:bodyPr>
          <a:lstStyle>
            <a:defPPr marL="0" marR="0" indent="0" algn="l" defTabSz="342900" rtl="0" fontAlgn="auto" latinLnBrk="1" hangingPunct="0">
              <a:lnSpc>
                <a:spcPct val="100000"/>
              </a:lnSpc>
              <a:spcBef>
                <a:spcPts val="0"/>
              </a:spcBef>
              <a:spcAft>
                <a:spcPts val="0"/>
              </a:spcAft>
              <a:buClrTx/>
              <a:buSzTx/>
              <a:buFontTx/>
              <a:buNone/>
              <a:tabLst/>
              <a:defRPr kumimoji="0" lang="en-US" sz="675" b="0" i="0" u="none" strike="noStrike" cap="none" spc="0" normalizeH="0" baseline="0">
                <a:ln>
                  <a:noFill/>
                </a:ln>
                <a:solidFill>
                  <a:srgbClr val="000000"/>
                </a:solidFill>
                <a:effectLst/>
                <a:uFillTx/>
              </a:defRPr>
            </a:defPPr>
            <a:lvl1pPr defTabSz="609501" hangingPunct="0">
              <a:defRPr sz="1867" kern="0">
                <a:solidFill>
                  <a:srgbClr val="535353">
                    <a:lumMod val="50000"/>
                  </a:srgbClr>
                </a:solidFill>
                <a:latin typeface="Bahnschrift SemiBold" panose="020B0502040204020203" pitchFamily="34" charset="0"/>
                <a:ea typeface="Calibri" panose="020F0502020204030204" pitchFamily="34" charset="0"/>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801" dirty="0">
                <a:latin typeface="Railway" panose="02000506040000020004" pitchFamily="50" charset="0"/>
                <a:sym typeface="Code Pro Bold LC"/>
              </a:rPr>
              <a:t>Supporto alla filiera industriale</a:t>
            </a:r>
          </a:p>
        </p:txBody>
      </p:sp>
      <p:sp>
        <p:nvSpPr>
          <p:cNvPr id="25" name="Ovale 24">
            <a:extLst>
              <a:ext uri="{FF2B5EF4-FFF2-40B4-BE49-F238E27FC236}">
                <a16:creationId xmlns:a16="http://schemas.microsoft.com/office/drawing/2014/main" id="{61FDA420-AE91-02CB-ADA3-CDCB3457F663}"/>
              </a:ext>
            </a:extLst>
          </p:cNvPr>
          <p:cNvSpPr/>
          <p:nvPr/>
        </p:nvSpPr>
        <p:spPr>
          <a:xfrm>
            <a:off x="4488512" y="8946804"/>
            <a:ext cx="1251066" cy="64918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a:solidFill>
                <a:srgbClr val="FFFFFF"/>
              </a:solidFill>
              <a:latin typeface="Railway" panose="02000506040000020004" pitchFamily="50" charset="0"/>
              <a:sym typeface="Code Pro Bold LC"/>
            </a:endParaRPr>
          </a:p>
        </p:txBody>
      </p:sp>
      <p:sp>
        <p:nvSpPr>
          <p:cNvPr id="26" name="CasellaDiTesto 25">
            <a:extLst>
              <a:ext uri="{FF2B5EF4-FFF2-40B4-BE49-F238E27FC236}">
                <a16:creationId xmlns:a16="http://schemas.microsoft.com/office/drawing/2014/main" id="{824C6E48-CD16-266B-1891-3A86F5A2FC49}"/>
              </a:ext>
            </a:extLst>
          </p:cNvPr>
          <p:cNvSpPr txBox="1"/>
          <p:nvPr/>
        </p:nvSpPr>
        <p:spPr>
          <a:xfrm>
            <a:off x="4532202" y="8870495"/>
            <a:ext cx="1296144" cy="563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normAutofit/>
          </a:bodyPr>
          <a:lstStyle/>
          <a:p>
            <a:pPr defTabSz="914252" hangingPunct="0"/>
            <a:r>
              <a:rPr lang="it-IT" sz="2100" b="1" kern="0" dirty="0">
                <a:solidFill>
                  <a:srgbClr val="FFFFFF"/>
                </a:solidFill>
                <a:latin typeface="Railway" panose="02000506040000020004" pitchFamily="50" charset="0"/>
                <a:cs typeface="Arial" panose="020B0604020202020204" pitchFamily="34" charset="0"/>
                <a:sym typeface="Code Pro Bold LC"/>
              </a:rPr>
              <a:t>160 M€</a:t>
            </a:r>
          </a:p>
        </p:txBody>
      </p:sp>
      <p:sp>
        <p:nvSpPr>
          <p:cNvPr id="27" name="Ovale 26">
            <a:extLst>
              <a:ext uri="{FF2B5EF4-FFF2-40B4-BE49-F238E27FC236}">
                <a16:creationId xmlns:a16="http://schemas.microsoft.com/office/drawing/2014/main" id="{31D9B4FF-B9F6-F0D6-2EDC-554351D3006A}"/>
              </a:ext>
            </a:extLst>
          </p:cNvPr>
          <p:cNvSpPr/>
          <p:nvPr/>
        </p:nvSpPr>
        <p:spPr>
          <a:xfrm>
            <a:off x="13781834" y="8913891"/>
            <a:ext cx="1251068" cy="71410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sz="2100" b="1" kern="0" dirty="0">
              <a:solidFill>
                <a:srgbClr val="FFFFFF"/>
              </a:solidFill>
              <a:latin typeface="Railway" panose="02000506040000020004" pitchFamily="50" charset="0"/>
              <a:sym typeface="Code Pro Bold LC"/>
            </a:endParaRPr>
          </a:p>
        </p:txBody>
      </p:sp>
      <p:sp>
        <p:nvSpPr>
          <p:cNvPr id="28" name="CasellaDiTesto 27">
            <a:extLst>
              <a:ext uri="{FF2B5EF4-FFF2-40B4-BE49-F238E27FC236}">
                <a16:creationId xmlns:a16="http://schemas.microsoft.com/office/drawing/2014/main" id="{3EE830CB-5C28-B5DA-6EDE-081E3357A61E}"/>
              </a:ext>
            </a:extLst>
          </p:cNvPr>
          <p:cNvSpPr txBox="1"/>
          <p:nvPr/>
        </p:nvSpPr>
        <p:spPr>
          <a:xfrm>
            <a:off x="13871037" y="8927009"/>
            <a:ext cx="1296144" cy="563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normAutofit/>
          </a:bodyPr>
          <a:lstStyle/>
          <a:p>
            <a:pPr defTabSz="914252" hangingPunct="0"/>
            <a:r>
              <a:rPr lang="it-IT" sz="2100" b="1" kern="0" dirty="0">
                <a:solidFill>
                  <a:srgbClr val="FFFFFF"/>
                </a:solidFill>
                <a:latin typeface="Railway" panose="02000506040000020004" pitchFamily="50" charset="0"/>
                <a:cs typeface="Arial" panose="020B0604020202020204" pitchFamily="34" charset="0"/>
                <a:sym typeface="Code Pro Bold LC"/>
              </a:rPr>
              <a:t>450 M€</a:t>
            </a:r>
          </a:p>
        </p:txBody>
      </p:sp>
      <p:sp>
        <p:nvSpPr>
          <p:cNvPr id="29" name="CasellaDiTesto 28">
            <a:extLst>
              <a:ext uri="{FF2B5EF4-FFF2-40B4-BE49-F238E27FC236}">
                <a16:creationId xmlns:a16="http://schemas.microsoft.com/office/drawing/2014/main" id="{34685EA0-331B-874C-ED66-6E54EDFF1A5B}"/>
              </a:ext>
            </a:extLst>
          </p:cNvPr>
          <p:cNvSpPr txBox="1"/>
          <p:nvPr/>
        </p:nvSpPr>
        <p:spPr>
          <a:xfrm>
            <a:off x="93275" y="7884277"/>
            <a:ext cx="14743425" cy="830997"/>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wrap="square">
            <a:sp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a:defRPr sz="1400">
                <a:solidFill>
                  <a:schemeClr val="tx2">
                    <a:lumMod val="50000"/>
                  </a:schemeClr>
                </a:solidFill>
                <a:latin typeface="Times New Roman" panose="02020603050405020304" pitchFamily="18"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1" defTabSz="914252" hangingPunct="0"/>
            <a:r>
              <a:rPr lang="it-IT" sz="2400" kern="0" dirty="0">
                <a:solidFill>
                  <a:srgbClr val="535353">
                    <a:lumMod val="50000"/>
                  </a:srgbClr>
                </a:solidFill>
                <a:latin typeface="Railway" panose="02000506040000020004" pitchFamily="50" charset="0"/>
                <a:ea typeface="Calibri" panose="020F0502020204030204" pitchFamily="34" charset="0"/>
                <a:sym typeface="Code Pro Bold LC"/>
              </a:rPr>
              <a:t>Riforma 3.1: Semplificazione amministrativa e riduzione degli ostacoli normativi alla diffusione dell'idrogeno </a:t>
            </a:r>
          </a:p>
          <a:p>
            <a:pPr marL="0" lvl="1" defTabSz="914252" hangingPunct="0"/>
            <a:r>
              <a:rPr lang="it-IT" sz="2400" kern="0" dirty="0">
                <a:solidFill>
                  <a:srgbClr val="535353">
                    <a:lumMod val="50000"/>
                  </a:srgbClr>
                </a:solidFill>
                <a:latin typeface="Railway" panose="02000506040000020004" pitchFamily="50" charset="0"/>
                <a:ea typeface="Calibri" panose="020F0502020204030204" pitchFamily="34" charset="0"/>
                <a:sym typeface="Code Pro Bold LC"/>
              </a:rPr>
              <a:t>Riforma 3.2 : Misure volte a promuovere la competitività dell'idrogeno </a:t>
            </a:r>
          </a:p>
        </p:txBody>
      </p:sp>
      <p:sp>
        <p:nvSpPr>
          <p:cNvPr id="30" name="Freccia circolare a destra 29">
            <a:extLst>
              <a:ext uri="{FF2B5EF4-FFF2-40B4-BE49-F238E27FC236}">
                <a16:creationId xmlns:a16="http://schemas.microsoft.com/office/drawing/2014/main" id="{0F40A312-6149-B952-E3D1-5173EE23D8E1}"/>
              </a:ext>
            </a:extLst>
          </p:cNvPr>
          <p:cNvSpPr/>
          <p:nvPr/>
        </p:nvSpPr>
        <p:spPr>
          <a:xfrm rot="12729742">
            <a:off x="16146918" y="8524029"/>
            <a:ext cx="454410" cy="461663"/>
          </a:xfrm>
          <a:prstGeom prst="curved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dirty="0">
              <a:solidFill>
                <a:srgbClr val="FFFFFF"/>
              </a:solidFill>
              <a:latin typeface="Railway" panose="02000506040000020004" pitchFamily="50" charset="0"/>
              <a:sym typeface="Code Pro Bold LC"/>
            </a:endParaRPr>
          </a:p>
        </p:txBody>
      </p:sp>
      <p:sp>
        <p:nvSpPr>
          <p:cNvPr id="31" name="Ovale 30">
            <a:extLst>
              <a:ext uri="{FF2B5EF4-FFF2-40B4-BE49-F238E27FC236}">
                <a16:creationId xmlns:a16="http://schemas.microsoft.com/office/drawing/2014/main" id="{5494FC86-FB8D-AB54-4908-18F6EBBC469C}"/>
              </a:ext>
            </a:extLst>
          </p:cNvPr>
          <p:cNvSpPr/>
          <p:nvPr/>
        </p:nvSpPr>
        <p:spPr>
          <a:xfrm>
            <a:off x="14985109" y="7697855"/>
            <a:ext cx="1318382" cy="64918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a:solidFill>
                <a:srgbClr val="FFFFFF"/>
              </a:solidFill>
              <a:latin typeface="Railway" panose="02000506040000020004" pitchFamily="50" charset="0"/>
              <a:sym typeface="Code Pro Bold LC"/>
            </a:endParaRPr>
          </a:p>
        </p:txBody>
      </p:sp>
      <p:sp>
        <p:nvSpPr>
          <p:cNvPr id="32" name="CasellaDiTesto 31">
            <a:extLst>
              <a:ext uri="{FF2B5EF4-FFF2-40B4-BE49-F238E27FC236}">
                <a16:creationId xmlns:a16="http://schemas.microsoft.com/office/drawing/2014/main" id="{5309A9A0-DD98-A57E-48A4-D051E7DF0573}"/>
              </a:ext>
            </a:extLst>
          </p:cNvPr>
          <p:cNvSpPr txBox="1"/>
          <p:nvPr/>
        </p:nvSpPr>
        <p:spPr>
          <a:xfrm>
            <a:off x="15053558" y="7512128"/>
            <a:ext cx="1119795" cy="817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noAutofit/>
          </a:bodyPr>
          <a:lstStyle/>
          <a:p>
            <a:pPr algn="ctr" defTabSz="914252" hangingPunct="0"/>
            <a:r>
              <a:rPr lang="it-IT" b="1" kern="0" dirty="0">
                <a:solidFill>
                  <a:srgbClr val="FFFFFF"/>
                </a:solidFill>
                <a:latin typeface="Railway" panose="02000506040000020004" pitchFamily="50" charset="0"/>
                <a:cs typeface="Arial" panose="020B0604020202020204" pitchFamily="34" charset="0"/>
                <a:sym typeface="Code Pro Bold LC"/>
              </a:rPr>
              <a:t>2% H2 nelle reti</a:t>
            </a:r>
          </a:p>
        </p:txBody>
      </p:sp>
      <p:sp>
        <p:nvSpPr>
          <p:cNvPr id="34" name="Ovale 33">
            <a:extLst>
              <a:ext uri="{FF2B5EF4-FFF2-40B4-BE49-F238E27FC236}">
                <a16:creationId xmlns:a16="http://schemas.microsoft.com/office/drawing/2014/main" id="{578C64E3-D5A8-1FB7-F81A-592C9D540D4B}"/>
              </a:ext>
            </a:extLst>
          </p:cNvPr>
          <p:cNvSpPr/>
          <p:nvPr/>
        </p:nvSpPr>
        <p:spPr>
          <a:xfrm>
            <a:off x="16755477" y="7667853"/>
            <a:ext cx="1332129" cy="64918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a:solidFill>
                <a:srgbClr val="FFFFFF"/>
              </a:solidFill>
              <a:latin typeface="Railway" panose="02000506040000020004" pitchFamily="50" charset="0"/>
              <a:sym typeface="Code Pro Bold LC"/>
            </a:endParaRPr>
          </a:p>
        </p:txBody>
      </p:sp>
      <p:sp>
        <p:nvSpPr>
          <p:cNvPr id="47" name="CasellaDiTesto 46">
            <a:extLst>
              <a:ext uri="{FF2B5EF4-FFF2-40B4-BE49-F238E27FC236}">
                <a16:creationId xmlns:a16="http://schemas.microsoft.com/office/drawing/2014/main" id="{DBCB810C-1440-D1EF-5617-2E0F9AAC2582}"/>
              </a:ext>
            </a:extLst>
          </p:cNvPr>
          <p:cNvSpPr txBox="1"/>
          <p:nvPr/>
        </p:nvSpPr>
        <p:spPr>
          <a:xfrm>
            <a:off x="16769946" y="7583512"/>
            <a:ext cx="1318380" cy="817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noAutofit/>
          </a:bodyPr>
          <a:lstStyle/>
          <a:p>
            <a:pPr algn="ctr" defTabSz="914252" hangingPunct="0"/>
            <a:r>
              <a:rPr lang="it-IT" b="1" kern="0" dirty="0">
                <a:solidFill>
                  <a:srgbClr val="FFFFFF"/>
                </a:solidFill>
                <a:latin typeface="Railway" panose="02000506040000020004" pitchFamily="50" charset="0"/>
                <a:cs typeface="Arial" panose="020B0604020202020204" pitchFamily="34" charset="0"/>
                <a:sym typeface="Code Pro Bold LC"/>
              </a:rPr>
              <a:t>Esenzione oneri di rete e accise</a:t>
            </a:r>
          </a:p>
        </p:txBody>
      </p:sp>
      <p:sp>
        <p:nvSpPr>
          <p:cNvPr id="50" name="Ovale 49">
            <a:extLst>
              <a:ext uri="{FF2B5EF4-FFF2-40B4-BE49-F238E27FC236}">
                <a16:creationId xmlns:a16="http://schemas.microsoft.com/office/drawing/2014/main" id="{C122B1C2-A842-DF2E-DA22-248650DE2B13}"/>
              </a:ext>
            </a:extLst>
          </p:cNvPr>
          <p:cNvSpPr/>
          <p:nvPr/>
        </p:nvSpPr>
        <p:spPr>
          <a:xfrm>
            <a:off x="15449135" y="4386858"/>
            <a:ext cx="1039559" cy="649185"/>
          </a:xfrm>
          <a:prstGeom prst="ellipse">
            <a:avLst/>
          </a:prstGeom>
          <a:solidFill>
            <a:srgbClr val="70A1CE"/>
          </a:solidFill>
          <a:ln>
            <a:solidFill>
              <a:srgbClr val="70A1CE"/>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a:solidFill>
                <a:srgbClr val="FFFFFF"/>
              </a:solidFill>
              <a:latin typeface="Railway" panose="02000506040000020004" pitchFamily="50" charset="0"/>
              <a:sym typeface="Code Pro Bold LC"/>
            </a:endParaRPr>
          </a:p>
        </p:txBody>
      </p:sp>
      <p:sp>
        <p:nvSpPr>
          <p:cNvPr id="51" name="CasellaDiTesto 50">
            <a:extLst>
              <a:ext uri="{FF2B5EF4-FFF2-40B4-BE49-F238E27FC236}">
                <a16:creationId xmlns:a16="http://schemas.microsoft.com/office/drawing/2014/main" id="{1EFE34A1-F006-1E37-F006-61B104833FF9}"/>
              </a:ext>
            </a:extLst>
          </p:cNvPr>
          <p:cNvSpPr txBox="1"/>
          <p:nvPr/>
        </p:nvSpPr>
        <p:spPr>
          <a:xfrm>
            <a:off x="15692093" y="4332623"/>
            <a:ext cx="1296144" cy="563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normAutofit/>
          </a:bodyPr>
          <a:lstStyle/>
          <a:p>
            <a:pPr defTabSz="914252" hangingPunct="0"/>
            <a:r>
              <a:rPr lang="it-IT" sz="2100" b="1" kern="0" dirty="0">
                <a:solidFill>
                  <a:srgbClr val="FFFFFF"/>
                </a:solidFill>
                <a:latin typeface="Railway" panose="02000506040000020004" pitchFamily="50" charset="0"/>
                <a:cs typeface="Arial" panose="020B0604020202020204" pitchFamily="34" charset="0"/>
                <a:sym typeface="Code Pro Bold LC"/>
              </a:rPr>
              <a:t>2 B€</a:t>
            </a:r>
          </a:p>
        </p:txBody>
      </p:sp>
      <p:sp>
        <p:nvSpPr>
          <p:cNvPr id="22" name="Titolo 4">
            <a:extLst>
              <a:ext uri="{FF2B5EF4-FFF2-40B4-BE49-F238E27FC236}">
                <a16:creationId xmlns:a16="http://schemas.microsoft.com/office/drawing/2014/main" id="{1BACB955-8451-D477-3D61-F6EF64D5CD46}"/>
              </a:ext>
            </a:extLst>
          </p:cNvPr>
          <p:cNvSpPr txBox="1">
            <a:spLocks/>
          </p:cNvSpPr>
          <p:nvPr/>
        </p:nvSpPr>
        <p:spPr>
          <a:xfrm>
            <a:off x="2605490" y="-72125"/>
            <a:ext cx="13698000" cy="1192104"/>
          </a:xfrm>
          <a:prstGeom prst="rect">
            <a:avLst/>
          </a:prstGeom>
        </p:spPr>
        <p:txBody>
          <a:bodyPr vert="horz" lIns="137160" tIns="68580" rIns="137160" bIns="68580" rtlCol="0" anchor="ctr">
            <a:normAutofit/>
          </a:bodyPr>
          <a:lstStyle>
            <a:lvl1pPr algn="ctr">
              <a:lnSpc>
                <a:spcPct val="90000"/>
              </a:lnSpc>
              <a:spcBef>
                <a:spcPct val="0"/>
              </a:spcBef>
              <a:buNone/>
              <a:defRPr sz="4400" b="1">
                <a:solidFill>
                  <a:srgbClr val="358AA6"/>
                </a:solidFill>
                <a:latin typeface="Bahnschrift SemiBold SemiConden" panose="020B0502040204020203" pitchFamily="34" charset="0"/>
                <a:ea typeface="+mj-ea"/>
                <a:cs typeface="+mj-cs"/>
              </a:defRPr>
            </a:lvl1pPr>
            <a:lvl2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2pPr>
            <a:lvl3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3pPr>
            <a:lvl4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4pPr>
            <a:lvl5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5pPr>
            <a:lvl6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6pPr>
            <a:lvl7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7pPr>
            <a:lvl8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8pPr>
            <a:lvl9pPr marL="0" marR="0" indent="0" algn="l" defTabSz="1828781" rtl="0" latinLnBrk="0">
              <a:lnSpc>
                <a:spcPct val="100000"/>
              </a:lnSpc>
              <a:spcBef>
                <a:spcPts val="0"/>
              </a:spcBef>
              <a:spcAft>
                <a:spcPts val="0"/>
              </a:spcAft>
              <a:buClrTx/>
              <a:buSzTx/>
              <a:buFontTx/>
              <a:buNone/>
              <a:tabLst/>
              <a:defRPr sz="6700" b="1" i="0" u="none" strike="noStrike" cap="none" spc="-335" baseline="0">
                <a:solidFill>
                  <a:srgbClr val="FFFFFF"/>
                </a:solidFill>
                <a:uFillTx/>
                <a:latin typeface="Century Gothic"/>
                <a:ea typeface="Century Gothic"/>
                <a:cs typeface="Century Gothic"/>
                <a:sym typeface="Century Gothic"/>
              </a:defRPr>
            </a:lvl9pPr>
          </a:lstStyle>
          <a:p>
            <a:r>
              <a:rPr lang="it-IT" sz="4800" noProof="1">
                <a:solidFill>
                  <a:srgbClr val="002060"/>
                </a:solidFill>
                <a:latin typeface="Railway" panose="02000506040000020004" pitchFamily="50" charset="0"/>
                <a:ea typeface="+mn-ea"/>
                <a:cs typeface="+mn-cs"/>
              </a:rPr>
              <a:t>Il piano nazionale di ripresa e resilienza - PNRR</a:t>
            </a:r>
          </a:p>
        </p:txBody>
      </p:sp>
      <p:sp>
        <p:nvSpPr>
          <p:cNvPr id="43" name="CasellaDiTesto 42">
            <a:extLst>
              <a:ext uri="{FF2B5EF4-FFF2-40B4-BE49-F238E27FC236}">
                <a16:creationId xmlns:a16="http://schemas.microsoft.com/office/drawing/2014/main" id="{4F41A188-B8AD-54A9-CD76-6C86301B0BB0}"/>
              </a:ext>
            </a:extLst>
          </p:cNvPr>
          <p:cNvSpPr txBox="1"/>
          <p:nvPr/>
        </p:nvSpPr>
        <p:spPr>
          <a:xfrm>
            <a:off x="3737312" y="1735942"/>
            <a:ext cx="6559322" cy="1338828"/>
          </a:xfrm>
          <a:prstGeom prst="rect">
            <a:avLst/>
          </a:prstGeom>
          <a:solidFill>
            <a:schemeClr val="bg1"/>
          </a:solidFill>
          <a:ln>
            <a:solidFill>
              <a:srgbClr val="70A1CE"/>
            </a:solidFill>
          </a:ln>
        </p:spPr>
        <p:style>
          <a:lnRef idx="2">
            <a:schemeClr val="accent6"/>
          </a:lnRef>
          <a:fillRef idx="1">
            <a:schemeClr val="lt1"/>
          </a:fillRef>
          <a:effectRef idx="0">
            <a:schemeClr val="accent6"/>
          </a:effectRef>
          <a:fontRef idx="minor">
            <a:schemeClr val="dk1"/>
          </a:fontRef>
        </p:style>
        <p:txBody>
          <a:bodyPr wrap="square">
            <a:spAutoFit/>
          </a:bodyPr>
          <a:lstStyle>
            <a:defPPr marL="0" marR="0" indent="0" algn="l" defTabSz="342900" rtl="0" fontAlgn="auto" latinLnBrk="1" hangingPunct="0">
              <a:lnSpc>
                <a:spcPct val="100000"/>
              </a:lnSpc>
              <a:spcBef>
                <a:spcPts val="0"/>
              </a:spcBef>
              <a:spcAft>
                <a:spcPts val="0"/>
              </a:spcAft>
              <a:buClrTx/>
              <a:buSzTx/>
              <a:buFontTx/>
              <a:buNone/>
              <a:tabLst/>
              <a:defRPr kumimoji="0" lang="en-US" sz="675" b="0" i="0" u="none" strike="noStrike" cap="none" spc="0" normalizeH="0" baseline="0">
                <a:ln>
                  <a:noFill/>
                </a:ln>
                <a:solidFill>
                  <a:srgbClr val="000000"/>
                </a:solidFill>
                <a:effectLst/>
                <a:uFillTx/>
              </a:defRPr>
            </a:defPPr>
            <a:lvl1pPr defTabSz="609501" hangingPunct="0">
              <a:defRPr kern="0">
                <a:solidFill>
                  <a:srgbClr val="535353">
                    <a:lumMod val="50000"/>
                  </a:srgbClr>
                </a:solidFill>
                <a:latin typeface="Bahnschrift SemiBold" panose="020B0502040204020203" pitchFamily="34" charset="0"/>
                <a:ea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sz="2700" dirty="0">
                <a:latin typeface="Railway" panose="02000506040000020004" pitchFamily="50" charset="0"/>
              </a:rPr>
              <a:t>Rinnovo del parco autobus del trasporto pubblico regionale e delle ferrovie con veicoli a combustibili puliti</a:t>
            </a:r>
            <a:endParaRPr lang="en-US" sz="2700" dirty="0">
              <a:latin typeface="Railway" panose="02000506040000020004" pitchFamily="50" charset="0"/>
            </a:endParaRPr>
          </a:p>
        </p:txBody>
      </p:sp>
      <p:sp>
        <p:nvSpPr>
          <p:cNvPr id="44" name="Ovale 43">
            <a:extLst>
              <a:ext uri="{FF2B5EF4-FFF2-40B4-BE49-F238E27FC236}">
                <a16:creationId xmlns:a16="http://schemas.microsoft.com/office/drawing/2014/main" id="{BD8E4741-13A4-F0CF-69EA-DF55AF510FCE}"/>
              </a:ext>
            </a:extLst>
          </p:cNvPr>
          <p:cNvSpPr/>
          <p:nvPr/>
        </p:nvSpPr>
        <p:spPr>
          <a:xfrm>
            <a:off x="2751038" y="1707876"/>
            <a:ext cx="1080509" cy="649185"/>
          </a:xfrm>
          <a:prstGeom prst="ellipse">
            <a:avLst/>
          </a:prstGeom>
          <a:solidFill>
            <a:srgbClr val="70A1CE"/>
          </a:solidFill>
          <a:ln>
            <a:solidFill>
              <a:srgbClr val="70A1CE"/>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a:solidFill>
                <a:srgbClr val="FFFFFF"/>
              </a:solidFill>
              <a:latin typeface="Railway" panose="02000506040000020004" pitchFamily="50" charset="0"/>
              <a:sym typeface="Code Pro Bold LC"/>
            </a:endParaRPr>
          </a:p>
        </p:txBody>
      </p:sp>
      <p:sp>
        <p:nvSpPr>
          <p:cNvPr id="45" name="CasellaDiTesto 44">
            <a:extLst>
              <a:ext uri="{FF2B5EF4-FFF2-40B4-BE49-F238E27FC236}">
                <a16:creationId xmlns:a16="http://schemas.microsoft.com/office/drawing/2014/main" id="{74A9ACB9-DA9F-DCFB-F781-8FBD5E54D3DA}"/>
              </a:ext>
            </a:extLst>
          </p:cNvPr>
          <p:cNvSpPr txBox="1"/>
          <p:nvPr/>
        </p:nvSpPr>
        <p:spPr>
          <a:xfrm>
            <a:off x="2935923" y="1656824"/>
            <a:ext cx="1296144" cy="563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rtlCol="0" anchor="b">
            <a:normAutofit/>
          </a:bodyPr>
          <a:lstStyle/>
          <a:p>
            <a:pPr defTabSz="914252" hangingPunct="0"/>
            <a:r>
              <a:rPr lang="it-IT" sz="2100" b="1" kern="0" dirty="0">
                <a:solidFill>
                  <a:srgbClr val="FFFFFF"/>
                </a:solidFill>
                <a:latin typeface="Railway" panose="02000506040000020004" pitchFamily="50" charset="0"/>
                <a:cs typeface="Arial" panose="020B0604020202020204" pitchFamily="34" charset="0"/>
                <a:sym typeface="Code Pro Bold LC"/>
              </a:rPr>
              <a:t>3,6 B€</a:t>
            </a:r>
          </a:p>
        </p:txBody>
      </p:sp>
      <p:sp>
        <p:nvSpPr>
          <p:cNvPr id="2" name="Freccia circolare a destra 1">
            <a:extLst>
              <a:ext uri="{FF2B5EF4-FFF2-40B4-BE49-F238E27FC236}">
                <a16:creationId xmlns:a16="http://schemas.microsoft.com/office/drawing/2014/main" id="{AF2F8CC1-41FB-541F-689A-6EF90C2C870A}"/>
              </a:ext>
            </a:extLst>
          </p:cNvPr>
          <p:cNvSpPr/>
          <p:nvPr/>
        </p:nvSpPr>
        <p:spPr>
          <a:xfrm rot="12729742">
            <a:off x="17823530" y="8524029"/>
            <a:ext cx="454410" cy="461663"/>
          </a:xfrm>
          <a:prstGeom prst="curvedRightArrow">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dirty="0">
              <a:solidFill>
                <a:srgbClr val="FFFFFF"/>
              </a:solidFill>
              <a:latin typeface="Railway" panose="02000506040000020004" pitchFamily="50" charset="0"/>
              <a:sym typeface="Code Pro Bold LC"/>
            </a:endParaRPr>
          </a:p>
        </p:txBody>
      </p:sp>
      <p:sp>
        <p:nvSpPr>
          <p:cNvPr id="3" name="Freccia circolare a destra 2">
            <a:extLst>
              <a:ext uri="{FF2B5EF4-FFF2-40B4-BE49-F238E27FC236}">
                <a16:creationId xmlns:a16="http://schemas.microsoft.com/office/drawing/2014/main" id="{9E4BCD42-B6F8-5615-A5D0-E53C2439D3BC}"/>
              </a:ext>
            </a:extLst>
          </p:cNvPr>
          <p:cNvSpPr/>
          <p:nvPr/>
        </p:nvSpPr>
        <p:spPr>
          <a:xfrm rot="8369588">
            <a:off x="10697909" y="2763885"/>
            <a:ext cx="454410" cy="461663"/>
          </a:xfrm>
          <a:prstGeom prst="curvedRightArrow">
            <a:avLst/>
          </a:prstGeom>
          <a:solidFill>
            <a:srgbClr val="70A1CE"/>
          </a:solidFill>
          <a:ln>
            <a:solidFill>
              <a:srgbClr val="70A1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dirty="0">
              <a:solidFill>
                <a:srgbClr val="FFFFFF"/>
              </a:solidFill>
              <a:latin typeface="Railway" panose="02000506040000020004" pitchFamily="50" charset="0"/>
              <a:sym typeface="Code Pro Bold LC"/>
            </a:endParaRPr>
          </a:p>
        </p:txBody>
      </p:sp>
      <p:sp>
        <p:nvSpPr>
          <p:cNvPr id="21" name="Freccia circolare a destra 20">
            <a:extLst>
              <a:ext uri="{FF2B5EF4-FFF2-40B4-BE49-F238E27FC236}">
                <a16:creationId xmlns:a16="http://schemas.microsoft.com/office/drawing/2014/main" id="{E81C618E-F630-8931-2F6B-CF794B1F9E71}"/>
              </a:ext>
            </a:extLst>
          </p:cNvPr>
          <p:cNvSpPr/>
          <p:nvPr/>
        </p:nvSpPr>
        <p:spPr>
          <a:xfrm rot="17042340" flipH="1">
            <a:off x="13344344" y="4393994"/>
            <a:ext cx="538886" cy="461663"/>
          </a:xfrm>
          <a:prstGeom prst="curvedRightArrow">
            <a:avLst/>
          </a:prstGeom>
          <a:solidFill>
            <a:srgbClr val="70A1CE"/>
          </a:solidFill>
          <a:ln>
            <a:solidFill>
              <a:srgbClr val="70A1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dirty="0">
              <a:solidFill>
                <a:srgbClr val="FFFFFF"/>
              </a:solidFill>
              <a:latin typeface="Railway" panose="02000506040000020004" pitchFamily="50" charset="0"/>
              <a:sym typeface="Code Pro Bold LC"/>
            </a:endParaRPr>
          </a:p>
        </p:txBody>
      </p:sp>
      <p:sp>
        <p:nvSpPr>
          <p:cNvPr id="33" name="Freccia circolare a destra 32">
            <a:extLst>
              <a:ext uri="{FF2B5EF4-FFF2-40B4-BE49-F238E27FC236}">
                <a16:creationId xmlns:a16="http://schemas.microsoft.com/office/drawing/2014/main" id="{7598499C-712E-94D7-D996-51496861EEBA}"/>
              </a:ext>
            </a:extLst>
          </p:cNvPr>
          <p:cNvSpPr/>
          <p:nvPr/>
        </p:nvSpPr>
        <p:spPr>
          <a:xfrm rot="11740516" flipH="1">
            <a:off x="12380829" y="2449320"/>
            <a:ext cx="463992" cy="461663"/>
          </a:xfrm>
          <a:prstGeom prst="curvedRightArrow">
            <a:avLst/>
          </a:prstGeom>
          <a:solidFill>
            <a:srgbClr val="70A1CE"/>
          </a:solidFill>
          <a:ln>
            <a:solidFill>
              <a:srgbClr val="70A1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39" tIns="91439" rIns="91439" bIns="91439" numCol="1" spcCol="38100" rtlCol="0" anchor="ctr">
            <a:spAutoFit/>
          </a:bodyPr>
          <a:lstStyle/>
          <a:p>
            <a:pPr defTabSz="914252" hangingPunct="0"/>
            <a:endParaRPr lang="it-IT" kern="0" dirty="0">
              <a:solidFill>
                <a:srgbClr val="FFFFFF"/>
              </a:solidFill>
              <a:latin typeface="Railway" panose="02000506040000020004" pitchFamily="50" charset="0"/>
              <a:sym typeface="Code Pro Bold LC"/>
            </a:endParaRPr>
          </a:p>
        </p:txBody>
      </p:sp>
    </p:spTree>
    <p:extLst>
      <p:ext uri="{BB962C8B-B14F-4D97-AF65-F5344CB8AC3E}">
        <p14:creationId xmlns:p14="http://schemas.microsoft.com/office/powerpoint/2010/main" val="34768016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P spid="17" grpId="0" animBg="1"/>
      <p:bldP spid="18" grpId="0" animBg="1"/>
      <p:bldP spid="19" grpId="0" animBg="1"/>
      <p:bldP spid="20"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47" grpId="0" animBg="1"/>
      <p:bldP spid="50" grpId="0" animBg="1"/>
      <p:bldP spid="51" grpId="0" animBg="1"/>
      <p:bldP spid="43" grpId="0" animBg="1"/>
      <p:bldP spid="44" grpId="0" animBg="1"/>
      <p:bldP spid="45" grpId="0" animBg="1"/>
      <p:bldP spid="2" grpId="0" animBg="1"/>
      <p:bldP spid="3" grpId="0" animBg="1"/>
      <p:bldP spid="21"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id="{E3B9BF02-20A9-0B7C-B06E-81BEE530CD0E}"/>
              </a:ext>
            </a:extLst>
          </p:cNvPr>
          <p:cNvPicPr>
            <a:picLocks noChangeAspect="1"/>
          </p:cNvPicPr>
          <p:nvPr/>
        </p:nvPicPr>
        <p:blipFill rotWithShape="1">
          <a:blip r:embed="rId3"/>
          <a:srcRect b="7693"/>
          <a:stretch/>
        </p:blipFill>
        <p:spPr>
          <a:xfrm>
            <a:off x="166815" y="1261087"/>
            <a:ext cx="5661081" cy="6034208"/>
          </a:xfrm>
          <a:prstGeom prst="rect">
            <a:avLst/>
          </a:prstGeom>
        </p:spPr>
      </p:pic>
      <p:sp>
        <p:nvSpPr>
          <p:cNvPr id="2" name="Titolo 1">
            <a:extLst>
              <a:ext uri="{FF2B5EF4-FFF2-40B4-BE49-F238E27FC236}">
                <a16:creationId xmlns:a16="http://schemas.microsoft.com/office/drawing/2014/main" id="{8E82F290-772E-BB97-6CE9-D1C8A93939D2}"/>
              </a:ext>
            </a:extLst>
          </p:cNvPr>
          <p:cNvSpPr>
            <a:spLocks noGrp="1"/>
          </p:cNvSpPr>
          <p:nvPr>
            <p:ph type="title"/>
          </p:nvPr>
        </p:nvSpPr>
        <p:spPr>
          <a:xfrm>
            <a:off x="524740" y="223617"/>
            <a:ext cx="16530638" cy="965934"/>
          </a:xfrm>
        </p:spPr>
        <p:txBody>
          <a:bodyPr/>
          <a:lstStyle/>
          <a:p>
            <a:r>
              <a:rPr lang="it-IT" sz="4800" dirty="0"/>
              <a:t>I bandi del PNRR: Stradale + Ferroviario</a:t>
            </a:r>
          </a:p>
        </p:txBody>
      </p:sp>
      <p:sp>
        <p:nvSpPr>
          <p:cNvPr id="5" name="Segnaposto numero diapositiva 4">
            <a:extLst>
              <a:ext uri="{FF2B5EF4-FFF2-40B4-BE49-F238E27FC236}">
                <a16:creationId xmlns:a16="http://schemas.microsoft.com/office/drawing/2014/main" id="{2930CD28-6B8E-3422-CFCC-A4683C7CF286}"/>
              </a:ext>
            </a:extLst>
          </p:cNvPr>
          <p:cNvSpPr>
            <a:spLocks noGrp="1"/>
          </p:cNvSpPr>
          <p:nvPr>
            <p:ph type="sldNum" sz="quarter" idx="12"/>
          </p:nvPr>
        </p:nvSpPr>
        <p:spPr/>
        <p:txBody>
          <a:bodyPr/>
          <a:lstStyle/>
          <a:p>
            <a:pPr defTabSz="1371600"/>
            <a:fld id="{3A48C755-3759-4FC5-AA52-08E548DBBFD5}" type="slidenum">
              <a:rPr lang="en-GB" sz="2700">
                <a:solidFill>
                  <a:prstClr val="black"/>
                </a:solidFill>
              </a:rPr>
              <a:pPr defTabSz="1371600"/>
              <a:t>9</a:t>
            </a:fld>
            <a:endParaRPr lang="en-GB" sz="2700" dirty="0">
              <a:solidFill>
                <a:prstClr val="black"/>
              </a:solidFill>
            </a:endParaRPr>
          </a:p>
        </p:txBody>
      </p:sp>
      <p:sp>
        <p:nvSpPr>
          <p:cNvPr id="7" name="Ovale 6">
            <a:extLst>
              <a:ext uri="{FF2B5EF4-FFF2-40B4-BE49-F238E27FC236}">
                <a16:creationId xmlns:a16="http://schemas.microsoft.com/office/drawing/2014/main" id="{49808E3E-C6C7-6455-1D92-86A0945F000E}"/>
              </a:ext>
            </a:extLst>
          </p:cNvPr>
          <p:cNvSpPr/>
          <p:nvPr/>
        </p:nvSpPr>
        <p:spPr>
          <a:xfrm>
            <a:off x="3600152" y="1829251"/>
            <a:ext cx="1387736" cy="1268375"/>
          </a:xfrm>
          <a:prstGeom prst="ellipse">
            <a:avLst/>
          </a:prstGeom>
          <a:solidFill>
            <a:schemeClr val="bg1"/>
          </a:solidFill>
          <a:ln w="57150">
            <a:solidFill>
              <a:srgbClr val="2671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r>
              <a:rPr lang="it-IT" sz="4200" dirty="0">
                <a:solidFill>
                  <a:prstClr val="black"/>
                </a:solidFill>
                <a:latin typeface="Railway" panose="02000506040000020004" pitchFamily="50" charset="0"/>
              </a:rPr>
              <a:t>48</a:t>
            </a:r>
          </a:p>
        </p:txBody>
      </p:sp>
      <p:sp>
        <p:nvSpPr>
          <p:cNvPr id="16" name="CasellaDiTesto 15">
            <a:extLst>
              <a:ext uri="{FF2B5EF4-FFF2-40B4-BE49-F238E27FC236}">
                <a16:creationId xmlns:a16="http://schemas.microsoft.com/office/drawing/2014/main" id="{EA02BB9C-4F25-5443-F894-59E1E4323847}"/>
              </a:ext>
            </a:extLst>
          </p:cNvPr>
          <p:cNvSpPr txBox="1"/>
          <p:nvPr/>
        </p:nvSpPr>
        <p:spPr>
          <a:xfrm>
            <a:off x="646266" y="1728608"/>
            <a:ext cx="966354" cy="415498"/>
          </a:xfrm>
          <a:prstGeom prst="rect">
            <a:avLst/>
          </a:prstGeom>
          <a:noFill/>
        </p:spPr>
        <p:txBody>
          <a:bodyPr wrap="square" rtlCol="0">
            <a:spAutoFit/>
          </a:bodyPr>
          <a:lstStyle/>
          <a:p>
            <a:pPr defTabSz="1371600"/>
            <a:r>
              <a:rPr lang="it-IT" sz="2100" b="1" dirty="0">
                <a:solidFill>
                  <a:prstClr val="black"/>
                </a:solidFill>
                <a:latin typeface="Railway" panose="02000506040000020004" pitchFamily="50" charset="0"/>
              </a:rPr>
              <a:t>1</a:t>
            </a:r>
          </a:p>
        </p:txBody>
      </p:sp>
      <p:sp>
        <p:nvSpPr>
          <p:cNvPr id="18" name="CasellaDiTesto 17">
            <a:extLst>
              <a:ext uri="{FF2B5EF4-FFF2-40B4-BE49-F238E27FC236}">
                <a16:creationId xmlns:a16="http://schemas.microsoft.com/office/drawing/2014/main" id="{9F4CA663-BD1D-04AA-03F3-EB9FCABFCDED}"/>
              </a:ext>
            </a:extLst>
          </p:cNvPr>
          <p:cNvSpPr txBox="1"/>
          <p:nvPr/>
        </p:nvSpPr>
        <p:spPr>
          <a:xfrm>
            <a:off x="3606287" y="3975653"/>
            <a:ext cx="966354" cy="415498"/>
          </a:xfrm>
          <a:prstGeom prst="rect">
            <a:avLst/>
          </a:prstGeom>
          <a:noFill/>
        </p:spPr>
        <p:txBody>
          <a:bodyPr wrap="square" rtlCol="0">
            <a:spAutoFit/>
          </a:bodyPr>
          <a:lstStyle/>
          <a:p>
            <a:pPr defTabSz="1371600"/>
            <a:r>
              <a:rPr lang="it-IT" sz="2100" b="1" dirty="0">
                <a:solidFill>
                  <a:prstClr val="black"/>
                </a:solidFill>
                <a:latin typeface="Railway" panose="02000506040000020004" pitchFamily="50" charset="0"/>
              </a:rPr>
              <a:t>1</a:t>
            </a:r>
          </a:p>
        </p:txBody>
      </p:sp>
      <p:sp>
        <p:nvSpPr>
          <p:cNvPr id="3" name="CasellaDiTesto 2">
            <a:extLst>
              <a:ext uri="{FF2B5EF4-FFF2-40B4-BE49-F238E27FC236}">
                <a16:creationId xmlns:a16="http://schemas.microsoft.com/office/drawing/2014/main" id="{D5299D66-5EFE-721B-192B-AB29B76672A8}"/>
              </a:ext>
            </a:extLst>
          </p:cNvPr>
          <p:cNvSpPr txBox="1"/>
          <p:nvPr/>
        </p:nvSpPr>
        <p:spPr>
          <a:xfrm>
            <a:off x="2633798" y="3983273"/>
            <a:ext cx="966354" cy="415498"/>
          </a:xfrm>
          <a:prstGeom prst="rect">
            <a:avLst/>
          </a:prstGeom>
          <a:noFill/>
        </p:spPr>
        <p:txBody>
          <a:bodyPr wrap="square" rtlCol="0">
            <a:spAutoFit/>
          </a:bodyPr>
          <a:lstStyle/>
          <a:p>
            <a:pPr defTabSz="1371600"/>
            <a:r>
              <a:rPr lang="it-IT" sz="2100" b="1" dirty="0">
                <a:solidFill>
                  <a:prstClr val="black"/>
                </a:solidFill>
                <a:latin typeface="Railway" panose="02000506040000020004" pitchFamily="50" charset="0"/>
              </a:rPr>
              <a:t>3</a:t>
            </a:r>
          </a:p>
        </p:txBody>
      </p:sp>
      <p:sp>
        <p:nvSpPr>
          <p:cNvPr id="10" name="Ovale 9">
            <a:extLst>
              <a:ext uri="{FF2B5EF4-FFF2-40B4-BE49-F238E27FC236}">
                <a16:creationId xmlns:a16="http://schemas.microsoft.com/office/drawing/2014/main" id="{261CA476-7F96-1FD3-0352-ABBC0C9640B4}"/>
              </a:ext>
            </a:extLst>
          </p:cNvPr>
          <p:cNvSpPr/>
          <p:nvPr/>
        </p:nvSpPr>
        <p:spPr>
          <a:xfrm>
            <a:off x="8421224" y="1728608"/>
            <a:ext cx="1387736" cy="1268375"/>
          </a:xfrm>
          <a:prstGeom prst="ellipse">
            <a:avLst/>
          </a:prstGeom>
          <a:solidFill>
            <a:schemeClr val="bg1"/>
          </a:solidFill>
          <a:ln w="57150">
            <a:solidFill>
              <a:srgbClr val="2671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371600">
              <a:lnSpc>
                <a:spcPct val="70000"/>
              </a:lnSpc>
              <a:spcBef>
                <a:spcPts val="1500"/>
              </a:spcBef>
            </a:pPr>
            <a:r>
              <a:rPr lang="it-IT" sz="4200" dirty="0">
                <a:solidFill>
                  <a:prstClr val="black"/>
                </a:solidFill>
                <a:latin typeface="Railway" panose="02000506040000020004" pitchFamily="50" charset="0"/>
              </a:rPr>
              <a:t>8</a:t>
            </a:r>
          </a:p>
        </p:txBody>
      </p:sp>
      <p:graphicFrame>
        <p:nvGraphicFramePr>
          <p:cNvPr id="13" name="Tabella 12">
            <a:extLst>
              <a:ext uri="{FF2B5EF4-FFF2-40B4-BE49-F238E27FC236}">
                <a16:creationId xmlns:a16="http://schemas.microsoft.com/office/drawing/2014/main" id="{6672E17D-EADF-AF79-53AB-061AE34F9B5E}"/>
              </a:ext>
            </a:extLst>
          </p:cNvPr>
          <p:cNvGraphicFramePr>
            <a:graphicFrameLocks noGrp="1"/>
          </p:cNvGraphicFramePr>
          <p:nvPr/>
        </p:nvGraphicFramePr>
        <p:xfrm>
          <a:off x="436563" y="7185670"/>
          <a:ext cx="9045982" cy="2519072"/>
        </p:xfrm>
        <a:graphic>
          <a:graphicData uri="http://schemas.openxmlformats.org/drawingml/2006/table">
            <a:tbl>
              <a:tblPr firstRow="1" bandRow="1">
                <a:tableStyleId>{5C22544A-7EE6-4342-B048-85BDC9FD1C3A}</a:tableStyleId>
              </a:tblPr>
              <a:tblGrid>
                <a:gridCol w="2690901">
                  <a:extLst>
                    <a:ext uri="{9D8B030D-6E8A-4147-A177-3AD203B41FA5}">
                      <a16:colId xmlns:a16="http://schemas.microsoft.com/office/drawing/2014/main" val="971925501"/>
                    </a:ext>
                  </a:extLst>
                </a:gridCol>
                <a:gridCol w="1996440">
                  <a:extLst>
                    <a:ext uri="{9D8B030D-6E8A-4147-A177-3AD203B41FA5}">
                      <a16:colId xmlns:a16="http://schemas.microsoft.com/office/drawing/2014/main" val="4006818633"/>
                    </a:ext>
                  </a:extLst>
                </a:gridCol>
                <a:gridCol w="2536460">
                  <a:extLst>
                    <a:ext uri="{9D8B030D-6E8A-4147-A177-3AD203B41FA5}">
                      <a16:colId xmlns:a16="http://schemas.microsoft.com/office/drawing/2014/main" val="696526560"/>
                    </a:ext>
                  </a:extLst>
                </a:gridCol>
                <a:gridCol w="1822181">
                  <a:extLst>
                    <a:ext uri="{9D8B030D-6E8A-4147-A177-3AD203B41FA5}">
                      <a16:colId xmlns:a16="http://schemas.microsoft.com/office/drawing/2014/main" val="2669802520"/>
                    </a:ext>
                  </a:extLst>
                </a:gridCol>
              </a:tblGrid>
              <a:tr h="457200">
                <a:tc>
                  <a:txBody>
                    <a:bodyPr/>
                    <a:lstStyle/>
                    <a:p>
                      <a:endParaRPr lang="it-IT" sz="2100" dirty="0">
                        <a:latin typeface="Railway" panose="02000506040000020004" pitchFamily="50" charset="0"/>
                      </a:endParaRPr>
                    </a:p>
                  </a:txBody>
                  <a:tcPr marL="137160" marR="137160" marT="68580" marB="68580"/>
                </a:tc>
                <a:tc>
                  <a:txBody>
                    <a:bodyPr/>
                    <a:lstStyle/>
                    <a:p>
                      <a:r>
                        <a:rPr lang="it-IT" sz="1700" dirty="0">
                          <a:latin typeface="Railway" panose="02000506040000020004" pitchFamily="50" charset="0"/>
                        </a:rPr>
                        <a:t>Approvate</a:t>
                      </a:r>
                    </a:p>
                  </a:txBody>
                  <a:tcPr marL="137160" marR="137160" marT="68580" marB="68580"/>
                </a:tc>
                <a:tc>
                  <a:txBody>
                    <a:bodyPr/>
                    <a:lstStyle/>
                    <a:p>
                      <a:r>
                        <a:rPr lang="it-IT" sz="1700" dirty="0">
                          <a:latin typeface="Railway" panose="02000506040000020004" pitchFamily="50" charset="0"/>
                        </a:rPr>
                        <a:t>Finanziamenti richiesti</a:t>
                      </a:r>
                    </a:p>
                  </a:txBody>
                  <a:tcPr marL="137160" marR="137160" marT="68580" marB="68580"/>
                </a:tc>
                <a:tc>
                  <a:txBody>
                    <a:bodyPr/>
                    <a:lstStyle/>
                    <a:p>
                      <a:r>
                        <a:rPr lang="it-IT" sz="1700" dirty="0">
                          <a:latin typeface="Railway" panose="02000506040000020004" pitchFamily="50" charset="0"/>
                        </a:rPr>
                        <a:t>Totale PNRR</a:t>
                      </a:r>
                    </a:p>
                  </a:txBody>
                  <a:tcPr marL="137160" marR="137160" marT="68580" marB="68580"/>
                </a:tc>
                <a:extLst>
                  <a:ext uri="{0D108BD9-81ED-4DB2-BD59-A6C34878D82A}">
                    <a16:rowId xmlns:a16="http://schemas.microsoft.com/office/drawing/2014/main" val="3633115586"/>
                  </a:ext>
                </a:extLst>
              </a:tr>
              <a:tr h="411480">
                <a:tc>
                  <a:txBody>
                    <a:bodyPr/>
                    <a:lstStyle/>
                    <a:p>
                      <a:r>
                        <a:rPr lang="it-IT" sz="1800" dirty="0">
                          <a:latin typeface="Railway" panose="02000506040000020004" pitchFamily="50" charset="0"/>
                        </a:rPr>
                        <a:t>Primo bando stradale</a:t>
                      </a:r>
                    </a:p>
                  </a:txBody>
                  <a:tcPr marL="137160" marR="137160" marT="68580" marB="68580"/>
                </a:tc>
                <a:tc>
                  <a:txBody>
                    <a:bodyPr/>
                    <a:lstStyle/>
                    <a:p>
                      <a:pPr algn="ctr"/>
                      <a:r>
                        <a:rPr lang="it-IT" sz="1800" dirty="0">
                          <a:latin typeface="Railway" panose="02000506040000020004" pitchFamily="50" charset="0"/>
                        </a:rPr>
                        <a:t>35</a:t>
                      </a:r>
                    </a:p>
                  </a:txBody>
                  <a:tcPr marL="137160" marR="137160" marT="68580" marB="68580"/>
                </a:tc>
                <a:tc>
                  <a:txBody>
                    <a:bodyPr/>
                    <a:lstStyle/>
                    <a:p>
                      <a:pPr algn="ctr"/>
                      <a:endParaRPr lang="it-IT" sz="1800" dirty="0">
                        <a:latin typeface="Railway" panose="02000506040000020004" pitchFamily="50" charset="0"/>
                      </a:endParaRPr>
                    </a:p>
                  </a:txBody>
                  <a:tcPr marL="137160" marR="137160" marT="68580" marB="68580"/>
                </a:tc>
                <a:tc>
                  <a:txBody>
                    <a:bodyPr/>
                    <a:lstStyle/>
                    <a:p>
                      <a:pPr algn="ctr"/>
                      <a:endParaRPr lang="it-IT" sz="1800" dirty="0">
                        <a:latin typeface="Railway" panose="02000506040000020004" pitchFamily="50" charset="0"/>
                      </a:endParaRPr>
                    </a:p>
                  </a:txBody>
                  <a:tcPr marL="137160" marR="137160" marT="68580" marB="68580"/>
                </a:tc>
                <a:extLst>
                  <a:ext uri="{0D108BD9-81ED-4DB2-BD59-A6C34878D82A}">
                    <a16:rowId xmlns:a16="http://schemas.microsoft.com/office/drawing/2014/main" val="1503848191"/>
                  </a:ext>
                </a:extLst>
              </a:tr>
              <a:tr h="415952">
                <a:tc>
                  <a:txBody>
                    <a:bodyPr/>
                    <a:lstStyle/>
                    <a:p>
                      <a:r>
                        <a:rPr lang="it-IT" sz="1800" dirty="0">
                          <a:latin typeface="Railway" panose="02000506040000020004" pitchFamily="50" charset="0"/>
                        </a:rPr>
                        <a:t>Secondo bando stradale</a:t>
                      </a:r>
                    </a:p>
                  </a:txBody>
                  <a:tcPr marL="137160" marR="137160" marT="68580" marB="68580"/>
                </a:tc>
                <a:tc>
                  <a:txBody>
                    <a:bodyPr/>
                    <a:lstStyle/>
                    <a:p>
                      <a:pPr algn="ctr"/>
                      <a:r>
                        <a:rPr lang="it-IT" sz="1800" kern="1200" dirty="0">
                          <a:solidFill>
                            <a:schemeClr val="dk1"/>
                          </a:solidFill>
                          <a:latin typeface="Railway" panose="02000506040000020004" pitchFamily="50" charset="0"/>
                          <a:ea typeface="+mn-ea"/>
                          <a:cs typeface="+mn-cs"/>
                        </a:rPr>
                        <a:t>13</a:t>
                      </a:r>
                    </a:p>
                  </a:txBody>
                  <a:tcPr marL="137160" marR="137160" marT="68580" marB="68580"/>
                </a:tc>
                <a:tc>
                  <a:txBody>
                    <a:bodyPr/>
                    <a:lstStyle/>
                    <a:p>
                      <a:pPr algn="ctr"/>
                      <a:endParaRPr lang="it-IT" sz="1800" dirty="0">
                        <a:latin typeface="Railway" panose="02000506040000020004" pitchFamily="50" charset="0"/>
                      </a:endParaRPr>
                    </a:p>
                  </a:txBody>
                  <a:tcPr marL="137160" marR="137160" marT="68580" marB="68580"/>
                </a:tc>
                <a:tc>
                  <a:txBody>
                    <a:bodyPr/>
                    <a:lstStyle/>
                    <a:p>
                      <a:pPr algn="ctr"/>
                      <a:endParaRPr lang="it-IT" sz="1800" dirty="0">
                        <a:latin typeface="Railway" panose="02000506040000020004" pitchFamily="50" charset="0"/>
                      </a:endParaRPr>
                    </a:p>
                  </a:txBody>
                  <a:tcPr marL="137160" marR="137160" marT="68580" marB="68580"/>
                </a:tc>
                <a:extLst>
                  <a:ext uri="{0D108BD9-81ED-4DB2-BD59-A6C34878D82A}">
                    <a16:rowId xmlns:a16="http://schemas.microsoft.com/office/drawing/2014/main" val="998467764"/>
                  </a:ext>
                </a:extLst>
              </a:tr>
              <a:tr h="411480">
                <a:tc>
                  <a:txBody>
                    <a:bodyPr/>
                    <a:lstStyle/>
                    <a:p>
                      <a:r>
                        <a:rPr lang="it-IT" sz="1800" dirty="0">
                          <a:latin typeface="Railway" panose="02000506040000020004" pitchFamily="50" charset="0"/>
                        </a:rPr>
                        <a:t>TOTALE</a:t>
                      </a:r>
                    </a:p>
                  </a:txBody>
                  <a:tcPr marL="137160" marR="137160" marT="68580" marB="68580">
                    <a:solidFill>
                      <a:srgbClr val="BFDD9B"/>
                    </a:solidFill>
                  </a:tcPr>
                </a:tc>
                <a:tc>
                  <a:txBody>
                    <a:bodyPr/>
                    <a:lstStyle/>
                    <a:p>
                      <a:pPr algn="ctr"/>
                      <a:r>
                        <a:rPr lang="it-IT" sz="1800" dirty="0">
                          <a:latin typeface="Railway" panose="02000506040000020004" pitchFamily="50" charset="0"/>
                        </a:rPr>
                        <a:t>48</a:t>
                      </a:r>
                    </a:p>
                  </a:txBody>
                  <a:tcPr marL="137160" marR="137160" marT="68580" marB="68580">
                    <a:solidFill>
                      <a:srgbClr val="BFDD9B"/>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t-IT" sz="1800" kern="1200" dirty="0">
                          <a:solidFill>
                            <a:schemeClr val="dk1"/>
                          </a:solidFill>
                          <a:latin typeface="Railway" panose="02000506040000020004" pitchFamily="50" charset="0"/>
                          <a:ea typeface="+mn-ea"/>
                          <a:cs typeface="+mn-cs"/>
                        </a:rPr>
                        <a:t>131,42 M€</a:t>
                      </a:r>
                    </a:p>
                  </a:txBody>
                  <a:tcPr marL="0" marR="0" marT="0" marB="0">
                    <a:solidFill>
                      <a:srgbClr val="BFDD9B"/>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t-IT" sz="1800" kern="1200" dirty="0">
                          <a:solidFill>
                            <a:schemeClr val="dk1"/>
                          </a:solidFill>
                          <a:latin typeface="Railway" panose="02000506040000020004" pitchFamily="50" charset="0"/>
                          <a:ea typeface="+mn-ea"/>
                          <a:cs typeface="+mn-cs"/>
                        </a:rPr>
                        <a:t>250 M€</a:t>
                      </a:r>
                    </a:p>
                  </a:txBody>
                  <a:tcPr marL="0" marR="0" marT="0" marB="0">
                    <a:solidFill>
                      <a:srgbClr val="BFDD9B"/>
                    </a:solidFill>
                  </a:tcPr>
                </a:tc>
                <a:extLst>
                  <a:ext uri="{0D108BD9-81ED-4DB2-BD59-A6C34878D82A}">
                    <a16:rowId xmlns:a16="http://schemas.microsoft.com/office/drawing/2014/main" val="2571531093"/>
                  </a:ext>
                </a:extLst>
              </a:tr>
              <a:tr h="411480">
                <a:tc>
                  <a:txBody>
                    <a:bodyPr/>
                    <a:lstStyle/>
                    <a:p>
                      <a:r>
                        <a:rPr lang="it-IT" sz="1800" dirty="0">
                          <a:latin typeface="Railway" panose="02000506040000020004" pitchFamily="50" charset="0"/>
                        </a:rPr>
                        <a:t>Primo bando ferroviario</a:t>
                      </a:r>
                    </a:p>
                  </a:txBody>
                  <a:tcPr marL="137160" marR="137160" marT="68580" marB="68580"/>
                </a:tc>
                <a:tc>
                  <a:txBody>
                    <a:bodyPr/>
                    <a:lstStyle/>
                    <a:p>
                      <a:pPr algn="ctr"/>
                      <a:r>
                        <a:rPr lang="it-IT" sz="1700" dirty="0">
                          <a:latin typeface="Railway" panose="02000506040000020004" pitchFamily="50" charset="0"/>
                        </a:rPr>
                        <a:t>8</a:t>
                      </a:r>
                    </a:p>
                  </a:txBody>
                  <a:tcPr marL="137160" marR="137160" marT="68580" marB="68580"/>
                </a:tc>
                <a:tc>
                  <a:txBody>
                    <a:bodyPr/>
                    <a:lstStyle/>
                    <a:p>
                      <a:pPr algn="ctr"/>
                      <a:r>
                        <a:rPr lang="it-IT" sz="1700" dirty="0">
                          <a:latin typeface="Railway" panose="02000506040000020004" pitchFamily="50" charset="0"/>
                        </a:rPr>
                        <a:t>276 M€</a:t>
                      </a:r>
                    </a:p>
                  </a:txBody>
                  <a:tcPr marL="137160" marR="137160" marT="68580" marB="68580"/>
                </a:tc>
                <a:tc>
                  <a:txBody>
                    <a:bodyPr/>
                    <a:lstStyle/>
                    <a:p>
                      <a:pPr algn="ctr"/>
                      <a:r>
                        <a:rPr lang="it-IT" sz="1700" dirty="0">
                          <a:latin typeface="Railway" panose="02000506040000020004" pitchFamily="50" charset="0"/>
                        </a:rPr>
                        <a:t>300M€</a:t>
                      </a:r>
                    </a:p>
                  </a:txBody>
                  <a:tcPr marL="137160" marR="137160" marT="68580" marB="68580"/>
                </a:tc>
                <a:extLst>
                  <a:ext uri="{0D108BD9-81ED-4DB2-BD59-A6C34878D82A}">
                    <a16:rowId xmlns:a16="http://schemas.microsoft.com/office/drawing/2014/main" val="4006362380"/>
                  </a:ext>
                </a:extLst>
              </a:tr>
              <a:tr h="411480">
                <a:tc>
                  <a:txBody>
                    <a:bodyPr/>
                    <a:lstStyle/>
                    <a:p>
                      <a:r>
                        <a:rPr lang="it-IT" sz="1800" dirty="0">
                          <a:latin typeface="Railway" panose="02000506040000020004" pitchFamily="50" charset="0"/>
                        </a:rPr>
                        <a:t>TOTALE</a:t>
                      </a:r>
                    </a:p>
                  </a:txBody>
                  <a:tcPr marL="137160" marR="137160" marT="68580" marB="68580">
                    <a:solidFill>
                      <a:srgbClr val="BFDD9B"/>
                    </a:solidFill>
                  </a:tcPr>
                </a:tc>
                <a:tc>
                  <a:txBody>
                    <a:bodyPr/>
                    <a:lstStyle/>
                    <a:p>
                      <a:pPr algn="ctr"/>
                      <a:r>
                        <a:rPr lang="it-IT" sz="1800" dirty="0">
                          <a:latin typeface="Railway" panose="02000506040000020004" pitchFamily="50" charset="0"/>
                        </a:rPr>
                        <a:t>56</a:t>
                      </a:r>
                    </a:p>
                  </a:txBody>
                  <a:tcPr marL="137160" marR="137160" marT="68580" marB="68580">
                    <a:solidFill>
                      <a:srgbClr val="BFDD9B"/>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t-IT" sz="1800" kern="1200" dirty="0">
                          <a:solidFill>
                            <a:schemeClr val="dk1"/>
                          </a:solidFill>
                          <a:latin typeface="Railway" panose="02000506040000020004" pitchFamily="50" charset="0"/>
                          <a:ea typeface="+mn-ea"/>
                          <a:cs typeface="+mn-cs"/>
                        </a:rPr>
                        <a:t>407,42 M€</a:t>
                      </a:r>
                    </a:p>
                  </a:txBody>
                  <a:tcPr marL="0" marR="0" marT="0" marB="0">
                    <a:solidFill>
                      <a:srgbClr val="BFDD9B"/>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t-IT" sz="1800" kern="1200" dirty="0">
                          <a:solidFill>
                            <a:schemeClr val="dk1"/>
                          </a:solidFill>
                          <a:latin typeface="Railway" panose="02000506040000020004" pitchFamily="50" charset="0"/>
                          <a:ea typeface="+mn-ea"/>
                          <a:cs typeface="+mn-cs"/>
                        </a:rPr>
                        <a:t>550 M€</a:t>
                      </a:r>
                    </a:p>
                  </a:txBody>
                  <a:tcPr marL="0" marR="0" marT="0" marB="0">
                    <a:solidFill>
                      <a:srgbClr val="BFDD9B"/>
                    </a:solidFill>
                  </a:tcPr>
                </a:tc>
                <a:extLst>
                  <a:ext uri="{0D108BD9-81ED-4DB2-BD59-A6C34878D82A}">
                    <a16:rowId xmlns:a16="http://schemas.microsoft.com/office/drawing/2014/main" val="2922952743"/>
                  </a:ext>
                </a:extLst>
              </a:tr>
            </a:tbl>
          </a:graphicData>
        </a:graphic>
      </p:graphicFrame>
      <p:pic>
        <p:nvPicPr>
          <p:cNvPr id="19" name="Immagine 18">
            <a:extLst>
              <a:ext uri="{FF2B5EF4-FFF2-40B4-BE49-F238E27FC236}">
                <a16:creationId xmlns:a16="http://schemas.microsoft.com/office/drawing/2014/main" id="{6262F217-D6AC-A310-8215-EDCFA1DE674E}"/>
              </a:ext>
            </a:extLst>
          </p:cNvPr>
          <p:cNvPicPr>
            <a:picLocks noChangeAspect="1"/>
          </p:cNvPicPr>
          <p:nvPr/>
        </p:nvPicPr>
        <p:blipFill rotWithShape="1">
          <a:blip r:embed="rId4"/>
          <a:srcRect b="7864"/>
          <a:stretch/>
        </p:blipFill>
        <p:spPr>
          <a:xfrm>
            <a:off x="4640003" y="1189552"/>
            <a:ext cx="6243702" cy="5800943"/>
          </a:xfrm>
          <a:prstGeom prst="rect">
            <a:avLst/>
          </a:prstGeom>
        </p:spPr>
      </p:pic>
      <p:pic>
        <p:nvPicPr>
          <p:cNvPr id="4" name="Immagine 3" descr="Immagine che contiene testo, mappa&#10;&#10;Descrizione generata automaticamente">
            <a:extLst>
              <a:ext uri="{FF2B5EF4-FFF2-40B4-BE49-F238E27FC236}">
                <a16:creationId xmlns:a16="http://schemas.microsoft.com/office/drawing/2014/main" id="{CD02F8A8-1057-0FC1-C8D3-0484FAF9832D}"/>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237202" y="2048584"/>
            <a:ext cx="7883984" cy="6632720"/>
          </a:xfrm>
          <a:prstGeom prst="rect">
            <a:avLst/>
          </a:prstGeom>
        </p:spPr>
      </p:pic>
    </p:spTree>
    <p:extLst>
      <p:ext uri="{BB962C8B-B14F-4D97-AF65-F5344CB8AC3E}">
        <p14:creationId xmlns:p14="http://schemas.microsoft.com/office/powerpoint/2010/main" val="3045179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lnSpc>
            <a:spcPct val="70000"/>
          </a:lnSpc>
          <a:spcBef>
            <a:spcPts val="1000"/>
          </a:spcBef>
          <a:defRPr sz="2000" dirty="0" smtClean="0">
            <a:solidFill>
              <a:schemeClr val="accent5">
                <a:lumMod val="75000"/>
              </a:schemeClr>
            </a:solidFill>
          </a:defRPr>
        </a:defPPr>
      </a:lstStyle>
      <a:style>
        <a:lnRef idx="2">
          <a:schemeClr val="accent5">
            <a:shade val="50000"/>
          </a:schemeClr>
        </a:lnRef>
        <a:fillRef idx="1">
          <a:schemeClr val="accent5"/>
        </a:fillRef>
        <a:effectRef idx="0">
          <a:schemeClr val="accent5"/>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1430</Words>
  <Application>Microsoft Office PowerPoint</Application>
  <PresentationFormat>Personalizzato</PresentationFormat>
  <Paragraphs>191</Paragraphs>
  <Slides>13</Slides>
  <Notes>6</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13</vt:i4>
      </vt:variant>
    </vt:vector>
  </HeadingPairs>
  <TitlesOfParts>
    <vt:vector size="25" baseType="lpstr">
      <vt:lpstr>Open Sans Bold</vt:lpstr>
      <vt:lpstr>Open Sans</vt:lpstr>
      <vt:lpstr>Arial Nova Cond</vt:lpstr>
      <vt:lpstr>Railway</vt:lpstr>
      <vt:lpstr>Calibri</vt:lpstr>
      <vt:lpstr>Arial</vt:lpstr>
      <vt:lpstr>Bahnschrift SemiBold SemiConden</vt:lpstr>
      <vt:lpstr>Aptos</vt:lpstr>
      <vt:lpstr>Raleway (Titoli)</vt:lpstr>
      <vt:lpstr>Bahnschrift Light SemiCondensed</vt:lpstr>
      <vt:lpstr>Office Theme</vt:lpstr>
      <vt:lpstr>Tema di Office</vt:lpstr>
      <vt:lpstr>Presentazione standard di PowerPoint</vt:lpstr>
      <vt:lpstr>RUOLO DELL’IDROGENO NELLE DIVERSE MOBILITÀ</vt:lpstr>
      <vt:lpstr>Policy: Lo scenario europeo</vt:lpstr>
      <vt:lpstr>Alternative Fuels Infrastructure Regulation (AFIR)</vt:lpstr>
      <vt:lpstr>Applicazione della AFIR in Europa e Italia</vt:lpstr>
      <vt:lpstr>Policy: Lo scenario italiano per l’idrogeno</vt:lpstr>
      <vt:lpstr>Presentazione standard di PowerPoint</vt:lpstr>
      <vt:lpstr>Presentazione standard di PowerPoint</vt:lpstr>
      <vt:lpstr>I bandi del PNRR: Stradale + Ferroviario</vt:lpstr>
      <vt:lpstr>Le Fonti di Finanziamento per il TPL</vt:lpstr>
      <vt:lpstr>Presentazione standard di PowerPoint</vt:lpstr>
      <vt:lpstr>Le proposte di ASSTRA e di H2IT</vt:lpstr>
      <vt:lpstr>Le proposte di ASSTRA e di H2IT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eventi NME</dc:title>
  <dc:creator>Cristina Maggi</dc:creator>
  <cp:lastModifiedBy>Cristina Maggi</cp:lastModifiedBy>
  <cp:revision>3</cp:revision>
  <dcterms:created xsi:type="dcterms:W3CDTF">2006-08-16T00:00:00Z</dcterms:created>
  <dcterms:modified xsi:type="dcterms:W3CDTF">2024-05-09T14:28:06Z</dcterms:modified>
  <dc:identifier>DAGCL0igixs</dc:identifier>
</cp:coreProperties>
</file>